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297" r:id="rId4"/>
    <p:sldId id="298" r:id="rId5"/>
    <p:sldId id="299" r:id="rId6"/>
    <p:sldId id="257" r:id="rId7"/>
    <p:sldId id="258" r:id="rId8"/>
    <p:sldId id="259" r:id="rId9"/>
    <p:sldId id="263" r:id="rId10"/>
    <p:sldId id="260" r:id="rId11"/>
    <p:sldId id="295" r:id="rId12"/>
    <p:sldId id="261" r:id="rId13"/>
    <p:sldId id="262" r:id="rId14"/>
    <p:sldId id="266" r:id="rId15"/>
    <p:sldId id="268" r:id="rId16"/>
    <p:sldId id="267" r:id="rId17"/>
    <p:sldId id="296" r:id="rId18"/>
    <p:sldId id="270" r:id="rId19"/>
    <p:sldId id="264" r:id="rId20"/>
    <p:sldId id="271" r:id="rId21"/>
    <p:sldId id="272" r:id="rId22"/>
    <p:sldId id="282" r:id="rId23"/>
    <p:sldId id="285" r:id="rId24"/>
    <p:sldId id="288" r:id="rId25"/>
    <p:sldId id="283" r:id="rId26"/>
    <p:sldId id="284" r:id="rId27"/>
    <p:sldId id="286" r:id="rId28"/>
    <p:sldId id="287" r:id="rId29"/>
    <p:sldId id="290" r:id="rId30"/>
    <p:sldId id="289" r:id="rId31"/>
    <p:sldId id="291" r:id="rId32"/>
    <p:sldId id="292" r:id="rId33"/>
    <p:sldId id="293"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A288C9F-D5AC-4782-9F0A-15DFDDCE45E5}">
          <p14:sldIdLst>
            <p14:sldId id="256"/>
            <p14:sldId id="300"/>
            <p14:sldId id="297"/>
            <p14:sldId id="298"/>
            <p14:sldId id="299"/>
            <p14:sldId id="257"/>
            <p14:sldId id="258"/>
            <p14:sldId id="259"/>
            <p14:sldId id="263"/>
            <p14:sldId id="260"/>
            <p14:sldId id="295"/>
            <p14:sldId id="261"/>
            <p14:sldId id="262"/>
            <p14:sldId id="266"/>
            <p14:sldId id="268"/>
            <p14:sldId id="267"/>
            <p14:sldId id="296"/>
            <p14:sldId id="270"/>
            <p14:sldId id="264"/>
            <p14:sldId id="271"/>
            <p14:sldId id="272"/>
            <p14:sldId id="282"/>
            <p14:sldId id="285"/>
            <p14:sldId id="288"/>
            <p14:sldId id="283"/>
            <p14:sldId id="284"/>
            <p14:sldId id="286"/>
            <p14:sldId id="287"/>
            <p14:sldId id="290"/>
            <p14:sldId id="289"/>
            <p14:sldId id="291"/>
            <p14:sldId id="292"/>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364" autoAdjust="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jpg"/></Relationships>
</file>

<file path=ppt/diagrams/_rels/data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5.jpg"/><Relationship Id="rId1" Type="http://schemas.openxmlformats.org/officeDocument/2006/relationships/image" Target="../media/image28.jpg"/><Relationship Id="rId5" Type="http://schemas.openxmlformats.org/officeDocument/2006/relationships/image" Target="../media/image4.jpg"/><Relationship Id="rId4" Type="http://schemas.openxmlformats.org/officeDocument/2006/relationships/image" Target="../media/image30.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ata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image" Target="../media/image28.jpg"/><Relationship Id="rId5" Type="http://schemas.openxmlformats.org/officeDocument/2006/relationships/image" Target="../media/image30.jpg"/><Relationship Id="rId4" Type="http://schemas.openxmlformats.org/officeDocument/2006/relationships/image" Target="../media/image2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B68D9-9662-485F-AB6D-93EC5222D8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CFE2EEF-F33D-400F-8BF7-AA2E191CB25C}">
      <dgm:prSet/>
      <dgm:spPr/>
      <dgm:t>
        <a:bodyPr/>
        <a:lstStyle/>
        <a:p>
          <a:pPr algn="ctr" rtl="0"/>
          <a:r>
            <a:rPr lang="tr-TR" dirty="0" smtClean="0"/>
            <a:t>Çocukta özgüven kavramının </a:t>
          </a:r>
        </a:p>
        <a:p>
          <a:pPr algn="ctr" rtl="0"/>
          <a:r>
            <a:rPr lang="tr-TR" dirty="0" smtClean="0"/>
            <a:t>anne-baba tutumları ile sıkı bir ilişkisi vardır.</a:t>
          </a:r>
          <a:endParaRPr lang="tr-TR" dirty="0"/>
        </a:p>
      </dgm:t>
    </dgm:pt>
    <dgm:pt modelId="{E2A533A5-614C-40DF-8387-E80170857E6A}" type="parTrans" cxnId="{49B40A4C-3C5D-448E-A789-2FD42E138897}">
      <dgm:prSet/>
      <dgm:spPr/>
      <dgm:t>
        <a:bodyPr/>
        <a:lstStyle/>
        <a:p>
          <a:endParaRPr lang="tr-TR"/>
        </a:p>
      </dgm:t>
    </dgm:pt>
    <dgm:pt modelId="{9FD87FEF-D98A-4B30-9B90-5449DA2F7E49}" type="sibTrans" cxnId="{49B40A4C-3C5D-448E-A789-2FD42E138897}">
      <dgm:prSet/>
      <dgm:spPr/>
      <dgm:t>
        <a:bodyPr/>
        <a:lstStyle/>
        <a:p>
          <a:endParaRPr lang="tr-TR"/>
        </a:p>
      </dgm:t>
    </dgm:pt>
    <dgm:pt modelId="{4264DD25-588B-4EF9-8BF5-D6DB0698DAB2}">
      <dgm:prSet/>
      <dgm:spPr/>
      <dgm:t>
        <a:bodyPr/>
        <a:lstStyle/>
        <a:p>
          <a:pPr algn="ctr" rtl="0"/>
          <a:r>
            <a:rPr lang="tr-TR" dirty="0" smtClean="0"/>
            <a:t>Anne-baba tutumlarındaki belli başlı davranış örüntüleri, çocuklardaki özgüven gelişimini ve atılganca davranışları olumlu veya olumsuz yönde etkiler.</a:t>
          </a:r>
          <a:endParaRPr lang="tr-TR" dirty="0"/>
        </a:p>
      </dgm:t>
    </dgm:pt>
    <dgm:pt modelId="{7DF4D6FB-A72C-4A1D-8276-9EE029EAB99D}" type="parTrans" cxnId="{E0C40D06-F365-48A2-8414-FAE8DFEEF65E}">
      <dgm:prSet/>
      <dgm:spPr/>
      <dgm:t>
        <a:bodyPr/>
        <a:lstStyle/>
        <a:p>
          <a:endParaRPr lang="tr-TR"/>
        </a:p>
      </dgm:t>
    </dgm:pt>
    <dgm:pt modelId="{1FA5D9C7-9DFC-4A7A-A9BF-B8A899475EFF}" type="sibTrans" cxnId="{E0C40D06-F365-48A2-8414-FAE8DFEEF65E}">
      <dgm:prSet/>
      <dgm:spPr/>
      <dgm:t>
        <a:bodyPr/>
        <a:lstStyle/>
        <a:p>
          <a:endParaRPr lang="tr-TR"/>
        </a:p>
      </dgm:t>
    </dgm:pt>
    <dgm:pt modelId="{16BA707A-0828-45C5-AD24-3F13AF5F7F3A}" type="pres">
      <dgm:prSet presAssocID="{08DB68D9-9662-485F-AB6D-93EC5222D863}" presName="linear" presStyleCnt="0">
        <dgm:presLayoutVars>
          <dgm:animLvl val="lvl"/>
          <dgm:resizeHandles val="exact"/>
        </dgm:presLayoutVars>
      </dgm:prSet>
      <dgm:spPr/>
      <dgm:t>
        <a:bodyPr/>
        <a:lstStyle/>
        <a:p>
          <a:endParaRPr lang="tr-TR"/>
        </a:p>
      </dgm:t>
    </dgm:pt>
    <dgm:pt modelId="{320C9B67-492E-4AC2-8897-A728433267FE}" type="pres">
      <dgm:prSet presAssocID="{9CFE2EEF-F33D-400F-8BF7-AA2E191CB25C}" presName="parentText" presStyleLbl="node1" presStyleIdx="0" presStyleCnt="2" custLinFactY="-985" custLinFactNeighborX="-59232" custLinFactNeighborY="-100000">
        <dgm:presLayoutVars>
          <dgm:chMax val="0"/>
          <dgm:bulletEnabled val="1"/>
        </dgm:presLayoutVars>
      </dgm:prSet>
      <dgm:spPr/>
      <dgm:t>
        <a:bodyPr/>
        <a:lstStyle/>
        <a:p>
          <a:endParaRPr lang="tr-TR"/>
        </a:p>
      </dgm:t>
    </dgm:pt>
    <dgm:pt modelId="{6F7995F1-1DED-476B-A9E8-E2D705280AB6}" type="pres">
      <dgm:prSet presAssocID="{9FD87FEF-D98A-4B30-9B90-5449DA2F7E49}" presName="spacer" presStyleCnt="0"/>
      <dgm:spPr/>
    </dgm:pt>
    <dgm:pt modelId="{246ED980-728F-4E6E-9E11-02D4F4537218}" type="pres">
      <dgm:prSet presAssocID="{4264DD25-588B-4EF9-8BF5-D6DB0698DAB2}" presName="parentText" presStyleLbl="node1" presStyleIdx="1" presStyleCnt="2">
        <dgm:presLayoutVars>
          <dgm:chMax val="0"/>
          <dgm:bulletEnabled val="1"/>
        </dgm:presLayoutVars>
      </dgm:prSet>
      <dgm:spPr/>
      <dgm:t>
        <a:bodyPr/>
        <a:lstStyle/>
        <a:p>
          <a:endParaRPr lang="tr-TR"/>
        </a:p>
      </dgm:t>
    </dgm:pt>
  </dgm:ptLst>
  <dgm:cxnLst>
    <dgm:cxn modelId="{D6A381A9-A8E7-45CA-A3FF-515D887EA119}" type="presOf" srcId="{08DB68D9-9662-485F-AB6D-93EC5222D863}" destId="{16BA707A-0828-45C5-AD24-3F13AF5F7F3A}" srcOrd="0" destOrd="0" presId="urn:microsoft.com/office/officeart/2005/8/layout/vList2"/>
    <dgm:cxn modelId="{8630F509-99A2-4240-8E60-523D2D6E50D1}" type="presOf" srcId="{9CFE2EEF-F33D-400F-8BF7-AA2E191CB25C}" destId="{320C9B67-492E-4AC2-8897-A728433267FE}" srcOrd="0" destOrd="0" presId="urn:microsoft.com/office/officeart/2005/8/layout/vList2"/>
    <dgm:cxn modelId="{E0C40D06-F365-48A2-8414-FAE8DFEEF65E}" srcId="{08DB68D9-9662-485F-AB6D-93EC5222D863}" destId="{4264DD25-588B-4EF9-8BF5-D6DB0698DAB2}" srcOrd="1" destOrd="0" parTransId="{7DF4D6FB-A72C-4A1D-8276-9EE029EAB99D}" sibTransId="{1FA5D9C7-9DFC-4A7A-A9BF-B8A899475EFF}"/>
    <dgm:cxn modelId="{49B40A4C-3C5D-448E-A789-2FD42E138897}" srcId="{08DB68D9-9662-485F-AB6D-93EC5222D863}" destId="{9CFE2EEF-F33D-400F-8BF7-AA2E191CB25C}" srcOrd="0" destOrd="0" parTransId="{E2A533A5-614C-40DF-8387-E80170857E6A}" sibTransId="{9FD87FEF-D98A-4B30-9B90-5449DA2F7E49}"/>
    <dgm:cxn modelId="{2F79F2B5-5A21-46B4-B75E-D1CC5D8B6F04}" type="presOf" srcId="{4264DD25-588B-4EF9-8BF5-D6DB0698DAB2}" destId="{246ED980-728F-4E6E-9E11-02D4F4537218}" srcOrd="0" destOrd="0" presId="urn:microsoft.com/office/officeart/2005/8/layout/vList2"/>
    <dgm:cxn modelId="{EB2CB02A-3453-47FF-8546-8243CB0EB993}" type="presParOf" srcId="{16BA707A-0828-45C5-AD24-3F13AF5F7F3A}" destId="{320C9B67-492E-4AC2-8897-A728433267FE}" srcOrd="0" destOrd="0" presId="urn:microsoft.com/office/officeart/2005/8/layout/vList2"/>
    <dgm:cxn modelId="{ADF94667-BA39-4F9F-8591-8967C5BCFF50}" type="presParOf" srcId="{16BA707A-0828-45C5-AD24-3F13AF5F7F3A}" destId="{6F7995F1-1DED-476B-A9E8-E2D705280AB6}" srcOrd="1" destOrd="0" presId="urn:microsoft.com/office/officeart/2005/8/layout/vList2"/>
    <dgm:cxn modelId="{C9A66424-1569-465D-A9E7-87C7D828A29A}" type="presParOf" srcId="{16BA707A-0828-45C5-AD24-3F13AF5F7F3A}" destId="{246ED980-728F-4E6E-9E11-02D4F453721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DA4D8E-3B56-41C0-9CCE-0A68CA7A7229}" type="doc">
      <dgm:prSet loTypeId="urn:microsoft.com/office/officeart/2005/8/layout/hList7" loCatId="process" qsTypeId="urn:microsoft.com/office/officeart/2005/8/quickstyle/simple3" qsCatId="simple" csTypeId="urn:microsoft.com/office/officeart/2005/8/colors/colorful3" csCatId="colorful" phldr="1"/>
      <dgm:spPr/>
      <dgm:t>
        <a:bodyPr/>
        <a:lstStyle/>
        <a:p>
          <a:endParaRPr lang="tr-TR"/>
        </a:p>
      </dgm:t>
    </dgm:pt>
    <dgm:pt modelId="{E6D31404-5C01-4A86-85EA-3F25BE97C7C6}">
      <dgm:prSet/>
      <dgm:spPr/>
      <dgm:t>
        <a:bodyPr/>
        <a:lstStyle/>
        <a:p>
          <a:pPr rtl="0"/>
          <a:r>
            <a:rPr lang="tr-TR" smtClean="0"/>
            <a:t>İltifat etmekten kaçınılmaz.</a:t>
          </a:r>
          <a:endParaRPr lang="tr-TR"/>
        </a:p>
      </dgm:t>
    </dgm:pt>
    <dgm:pt modelId="{75ECDFC2-9CCB-466B-BFE2-8AB96AD0715A}" type="parTrans" cxnId="{A6E01494-43E3-46F8-9D7C-2B8A496F730F}">
      <dgm:prSet/>
      <dgm:spPr/>
      <dgm:t>
        <a:bodyPr/>
        <a:lstStyle/>
        <a:p>
          <a:endParaRPr lang="tr-TR"/>
        </a:p>
      </dgm:t>
    </dgm:pt>
    <dgm:pt modelId="{479EFC82-4B5B-4938-B636-94E4E42BD6B3}" type="sibTrans" cxnId="{A6E01494-43E3-46F8-9D7C-2B8A496F730F}">
      <dgm:prSet/>
      <dgm:spPr/>
      <dgm:t>
        <a:bodyPr/>
        <a:lstStyle/>
        <a:p>
          <a:endParaRPr lang="tr-TR"/>
        </a:p>
      </dgm:t>
    </dgm:pt>
    <dgm:pt modelId="{CF06CE52-6AA6-4CB7-9259-2F705ECBE9FA}">
      <dgm:prSet/>
      <dgm:spPr/>
      <dgm:t>
        <a:bodyPr/>
        <a:lstStyle/>
        <a:p>
          <a:pPr rtl="0"/>
          <a:r>
            <a:rPr lang="tr-TR" smtClean="0"/>
            <a:t>İltifat aldığında bu iltifata teşekkür edilir, utanıp sıkılınmaz.</a:t>
          </a:r>
          <a:endParaRPr lang="tr-TR"/>
        </a:p>
      </dgm:t>
    </dgm:pt>
    <dgm:pt modelId="{AF922C40-3803-4A05-B6E6-4D8CEFDE21F9}" type="parTrans" cxnId="{F63B8C93-0508-4839-898F-8962E9720F2E}">
      <dgm:prSet/>
      <dgm:spPr/>
      <dgm:t>
        <a:bodyPr/>
        <a:lstStyle/>
        <a:p>
          <a:endParaRPr lang="tr-TR"/>
        </a:p>
      </dgm:t>
    </dgm:pt>
    <dgm:pt modelId="{13740640-8D73-4582-A3B8-DA9E19BBA8F7}" type="sibTrans" cxnId="{F63B8C93-0508-4839-898F-8962E9720F2E}">
      <dgm:prSet/>
      <dgm:spPr/>
      <dgm:t>
        <a:bodyPr/>
        <a:lstStyle/>
        <a:p>
          <a:endParaRPr lang="tr-TR"/>
        </a:p>
      </dgm:t>
    </dgm:pt>
    <dgm:pt modelId="{6013EDC0-1071-4E8A-B5E7-052E66D68412}">
      <dgm:prSet/>
      <dgm:spPr/>
      <dgm:t>
        <a:bodyPr/>
        <a:lstStyle/>
        <a:p>
          <a:pPr rtl="0"/>
          <a:r>
            <a:rPr lang="tr-TR" smtClean="0"/>
            <a:t>Ben dili kullanılır.</a:t>
          </a:r>
          <a:endParaRPr lang="tr-TR"/>
        </a:p>
      </dgm:t>
    </dgm:pt>
    <dgm:pt modelId="{A9EF993B-E830-4A97-A665-3DF821E1F535}" type="parTrans" cxnId="{45B51418-2748-4939-9513-6F725C84F8A0}">
      <dgm:prSet/>
      <dgm:spPr/>
      <dgm:t>
        <a:bodyPr/>
        <a:lstStyle/>
        <a:p>
          <a:endParaRPr lang="tr-TR"/>
        </a:p>
      </dgm:t>
    </dgm:pt>
    <dgm:pt modelId="{2D9A371B-B3CE-4341-A072-6A2DD87E8DEE}" type="sibTrans" cxnId="{45B51418-2748-4939-9513-6F725C84F8A0}">
      <dgm:prSet/>
      <dgm:spPr/>
      <dgm:t>
        <a:bodyPr/>
        <a:lstStyle/>
        <a:p>
          <a:endParaRPr lang="tr-TR"/>
        </a:p>
      </dgm:t>
    </dgm:pt>
    <dgm:pt modelId="{A3D478C9-58C5-455D-95AA-435D3409BF0F}">
      <dgm:prSet/>
      <dgm:spPr/>
      <dgm:t>
        <a:bodyPr/>
        <a:lstStyle/>
        <a:p>
          <a:pPr rtl="0"/>
          <a:r>
            <a:rPr lang="tr-TR" smtClean="0"/>
            <a:t>Karşıdaki ile aynı fikirde olunmadığı zaman davranış veya sözler ile saldırganlığa girilmez.</a:t>
          </a:r>
          <a:endParaRPr lang="tr-TR"/>
        </a:p>
      </dgm:t>
    </dgm:pt>
    <dgm:pt modelId="{D53E9A79-3FB3-4FC7-A387-78F74ADFD0C6}" type="parTrans" cxnId="{463B1D14-3920-45B9-A83B-BAFC6EC6BFC6}">
      <dgm:prSet/>
      <dgm:spPr/>
      <dgm:t>
        <a:bodyPr/>
        <a:lstStyle/>
        <a:p>
          <a:endParaRPr lang="tr-TR"/>
        </a:p>
      </dgm:t>
    </dgm:pt>
    <dgm:pt modelId="{72AA18CB-4E56-42AA-85D7-A383E755C1C1}" type="sibTrans" cxnId="{463B1D14-3920-45B9-A83B-BAFC6EC6BFC6}">
      <dgm:prSet/>
      <dgm:spPr/>
      <dgm:t>
        <a:bodyPr/>
        <a:lstStyle/>
        <a:p>
          <a:endParaRPr lang="tr-TR"/>
        </a:p>
      </dgm:t>
    </dgm:pt>
    <dgm:pt modelId="{E7FC34B5-3EB3-4DA4-BA6C-69FC156EDE40}">
      <dgm:prSet/>
      <dgm:spPr/>
      <dgm:t>
        <a:bodyPr/>
        <a:lstStyle/>
        <a:p>
          <a:pPr rtl="0"/>
          <a:r>
            <a:rPr lang="tr-TR" smtClean="0"/>
            <a:t>Herhangi bir istekte çekinmeden ricada bulunulur.</a:t>
          </a:r>
          <a:endParaRPr lang="tr-TR"/>
        </a:p>
      </dgm:t>
    </dgm:pt>
    <dgm:pt modelId="{D2124B89-CC42-44B1-830E-BA2D4AC6F24D}" type="parTrans" cxnId="{EB8E6855-EFF5-40E5-89E3-5BD67D0E21B6}">
      <dgm:prSet/>
      <dgm:spPr/>
      <dgm:t>
        <a:bodyPr/>
        <a:lstStyle/>
        <a:p>
          <a:endParaRPr lang="tr-TR"/>
        </a:p>
      </dgm:t>
    </dgm:pt>
    <dgm:pt modelId="{5EF5E8C2-37C8-462D-89F5-75D1CD8611CC}" type="sibTrans" cxnId="{EB8E6855-EFF5-40E5-89E3-5BD67D0E21B6}">
      <dgm:prSet/>
      <dgm:spPr/>
      <dgm:t>
        <a:bodyPr/>
        <a:lstStyle/>
        <a:p>
          <a:endParaRPr lang="tr-TR"/>
        </a:p>
      </dgm:t>
    </dgm:pt>
    <dgm:pt modelId="{1AE74E76-DB91-4596-BAC6-944B6C00D718}" type="pres">
      <dgm:prSet presAssocID="{A4DA4D8E-3B56-41C0-9CCE-0A68CA7A7229}" presName="Name0" presStyleCnt="0">
        <dgm:presLayoutVars>
          <dgm:dir/>
          <dgm:resizeHandles val="exact"/>
        </dgm:presLayoutVars>
      </dgm:prSet>
      <dgm:spPr/>
      <dgm:t>
        <a:bodyPr/>
        <a:lstStyle/>
        <a:p>
          <a:endParaRPr lang="tr-TR"/>
        </a:p>
      </dgm:t>
    </dgm:pt>
    <dgm:pt modelId="{1BBC9944-5DFC-4F35-A85C-1D13FA879342}" type="pres">
      <dgm:prSet presAssocID="{A4DA4D8E-3B56-41C0-9CCE-0A68CA7A7229}" presName="fgShape" presStyleLbl="fgShp" presStyleIdx="0" presStyleCnt="1"/>
      <dgm:spPr/>
    </dgm:pt>
    <dgm:pt modelId="{AF21D106-BC97-419E-86BB-86673CDAB740}" type="pres">
      <dgm:prSet presAssocID="{A4DA4D8E-3B56-41C0-9CCE-0A68CA7A7229}" presName="linComp" presStyleCnt="0"/>
      <dgm:spPr/>
    </dgm:pt>
    <dgm:pt modelId="{B3442379-DFA4-4624-AFE5-A65A13FA8C61}" type="pres">
      <dgm:prSet presAssocID="{E6D31404-5C01-4A86-85EA-3F25BE97C7C6}" presName="compNode" presStyleCnt="0"/>
      <dgm:spPr/>
    </dgm:pt>
    <dgm:pt modelId="{9532AB2C-E0B0-4ADF-B8EF-9488E0BB90DF}" type="pres">
      <dgm:prSet presAssocID="{E6D31404-5C01-4A86-85EA-3F25BE97C7C6}" presName="bkgdShape" presStyleLbl="node1" presStyleIdx="0" presStyleCnt="5"/>
      <dgm:spPr/>
      <dgm:t>
        <a:bodyPr/>
        <a:lstStyle/>
        <a:p>
          <a:endParaRPr lang="tr-TR"/>
        </a:p>
      </dgm:t>
    </dgm:pt>
    <dgm:pt modelId="{2DA398EB-8572-4CA7-BC33-84CC838216CC}" type="pres">
      <dgm:prSet presAssocID="{E6D31404-5C01-4A86-85EA-3F25BE97C7C6}" presName="nodeTx" presStyleLbl="node1" presStyleIdx="0" presStyleCnt="5">
        <dgm:presLayoutVars>
          <dgm:bulletEnabled val="1"/>
        </dgm:presLayoutVars>
      </dgm:prSet>
      <dgm:spPr/>
      <dgm:t>
        <a:bodyPr/>
        <a:lstStyle/>
        <a:p>
          <a:endParaRPr lang="tr-TR"/>
        </a:p>
      </dgm:t>
    </dgm:pt>
    <dgm:pt modelId="{D7BE7F80-020C-470B-8B85-5716FE1B7D20}" type="pres">
      <dgm:prSet presAssocID="{E6D31404-5C01-4A86-85EA-3F25BE97C7C6}" presName="invisiNode" presStyleLbl="node1" presStyleIdx="0" presStyleCnt="5"/>
      <dgm:spPr/>
    </dgm:pt>
    <dgm:pt modelId="{E888F669-1B49-4541-BF7A-1292FA68355A}" type="pres">
      <dgm:prSet presAssocID="{E6D31404-5C01-4A86-85EA-3F25BE97C7C6}"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7917B53C-A33E-4972-BCCE-E2B56320FD44}" type="pres">
      <dgm:prSet presAssocID="{479EFC82-4B5B-4938-B636-94E4E42BD6B3}" presName="sibTrans" presStyleLbl="sibTrans2D1" presStyleIdx="0" presStyleCnt="0"/>
      <dgm:spPr/>
      <dgm:t>
        <a:bodyPr/>
        <a:lstStyle/>
        <a:p>
          <a:endParaRPr lang="tr-TR"/>
        </a:p>
      </dgm:t>
    </dgm:pt>
    <dgm:pt modelId="{53DEF089-B10E-49A6-8BBC-D7C25EE8CB38}" type="pres">
      <dgm:prSet presAssocID="{CF06CE52-6AA6-4CB7-9259-2F705ECBE9FA}" presName="compNode" presStyleCnt="0"/>
      <dgm:spPr/>
    </dgm:pt>
    <dgm:pt modelId="{9312B3F3-FED9-4FCF-8EED-59D19853CC97}" type="pres">
      <dgm:prSet presAssocID="{CF06CE52-6AA6-4CB7-9259-2F705ECBE9FA}" presName="bkgdShape" presStyleLbl="node1" presStyleIdx="1" presStyleCnt="5"/>
      <dgm:spPr/>
      <dgm:t>
        <a:bodyPr/>
        <a:lstStyle/>
        <a:p>
          <a:endParaRPr lang="tr-TR"/>
        </a:p>
      </dgm:t>
    </dgm:pt>
    <dgm:pt modelId="{3FF862B4-0BF7-46B9-8DD6-1EE5549FD4A6}" type="pres">
      <dgm:prSet presAssocID="{CF06CE52-6AA6-4CB7-9259-2F705ECBE9FA}" presName="nodeTx" presStyleLbl="node1" presStyleIdx="1" presStyleCnt="5">
        <dgm:presLayoutVars>
          <dgm:bulletEnabled val="1"/>
        </dgm:presLayoutVars>
      </dgm:prSet>
      <dgm:spPr/>
      <dgm:t>
        <a:bodyPr/>
        <a:lstStyle/>
        <a:p>
          <a:endParaRPr lang="tr-TR"/>
        </a:p>
      </dgm:t>
    </dgm:pt>
    <dgm:pt modelId="{6D82FCB6-C204-4449-BAC4-1B727A87205E}" type="pres">
      <dgm:prSet presAssocID="{CF06CE52-6AA6-4CB7-9259-2F705ECBE9FA}" presName="invisiNode" presStyleLbl="node1" presStyleIdx="1" presStyleCnt="5"/>
      <dgm:spPr/>
    </dgm:pt>
    <dgm:pt modelId="{133CA29A-A336-4112-B1CB-01973F5FE84A}" type="pres">
      <dgm:prSet presAssocID="{CF06CE52-6AA6-4CB7-9259-2F705ECBE9FA}"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5EC18062-58D3-4EAF-B614-E1F32473D463}" type="pres">
      <dgm:prSet presAssocID="{13740640-8D73-4582-A3B8-DA9E19BBA8F7}" presName="sibTrans" presStyleLbl="sibTrans2D1" presStyleIdx="0" presStyleCnt="0"/>
      <dgm:spPr/>
      <dgm:t>
        <a:bodyPr/>
        <a:lstStyle/>
        <a:p>
          <a:endParaRPr lang="tr-TR"/>
        </a:p>
      </dgm:t>
    </dgm:pt>
    <dgm:pt modelId="{F2D015C4-4E55-47CB-A611-A26D5D321EBE}" type="pres">
      <dgm:prSet presAssocID="{6013EDC0-1071-4E8A-B5E7-052E66D68412}" presName="compNode" presStyleCnt="0"/>
      <dgm:spPr/>
    </dgm:pt>
    <dgm:pt modelId="{470C8736-00B5-46F4-8AC7-71D47E8F5CC1}" type="pres">
      <dgm:prSet presAssocID="{6013EDC0-1071-4E8A-B5E7-052E66D68412}" presName="bkgdShape" presStyleLbl="node1" presStyleIdx="2" presStyleCnt="5"/>
      <dgm:spPr/>
      <dgm:t>
        <a:bodyPr/>
        <a:lstStyle/>
        <a:p>
          <a:endParaRPr lang="tr-TR"/>
        </a:p>
      </dgm:t>
    </dgm:pt>
    <dgm:pt modelId="{5D06D7C7-DD1D-4DA4-93E4-3140870F30B7}" type="pres">
      <dgm:prSet presAssocID="{6013EDC0-1071-4E8A-B5E7-052E66D68412}" presName="nodeTx" presStyleLbl="node1" presStyleIdx="2" presStyleCnt="5">
        <dgm:presLayoutVars>
          <dgm:bulletEnabled val="1"/>
        </dgm:presLayoutVars>
      </dgm:prSet>
      <dgm:spPr/>
      <dgm:t>
        <a:bodyPr/>
        <a:lstStyle/>
        <a:p>
          <a:endParaRPr lang="tr-TR"/>
        </a:p>
      </dgm:t>
    </dgm:pt>
    <dgm:pt modelId="{4E4C2937-9F3D-4844-82ED-826428F49E67}" type="pres">
      <dgm:prSet presAssocID="{6013EDC0-1071-4E8A-B5E7-052E66D68412}" presName="invisiNode" presStyleLbl="node1" presStyleIdx="2" presStyleCnt="5"/>
      <dgm:spPr/>
    </dgm:pt>
    <dgm:pt modelId="{90411B29-791E-47B3-9A50-9A2B86AAB02D}" type="pres">
      <dgm:prSet presAssocID="{6013EDC0-1071-4E8A-B5E7-052E66D6841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95F54DE0-BA58-4A8D-B438-1E5571C01813}" type="pres">
      <dgm:prSet presAssocID="{2D9A371B-B3CE-4341-A072-6A2DD87E8DEE}" presName="sibTrans" presStyleLbl="sibTrans2D1" presStyleIdx="0" presStyleCnt="0"/>
      <dgm:spPr/>
      <dgm:t>
        <a:bodyPr/>
        <a:lstStyle/>
        <a:p>
          <a:endParaRPr lang="tr-TR"/>
        </a:p>
      </dgm:t>
    </dgm:pt>
    <dgm:pt modelId="{D6A3584C-7B00-465E-B376-6387FF03458E}" type="pres">
      <dgm:prSet presAssocID="{A3D478C9-58C5-455D-95AA-435D3409BF0F}" presName="compNode" presStyleCnt="0"/>
      <dgm:spPr/>
    </dgm:pt>
    <dgm:pt modelId="{7529D38C-40AF-43D4-B6C5-E7A2765D1209}" type="pres">
      <dgm:prSet presAssocID="{A3D478C9-58C5-455D-95AA-435D3409BF0F}" presName="bkgdShape" presStyleLbl="node1" presStyleIdx="3" presStyleCnt="5"/>
      <dgm:spPr/>
      <dgm:t>
        <a:bodyPr/>
        <a:lstStyle/>
        <a:p>
          <a:endParaRPr lang="tr-TR"/>
        </a:p>
      </dgm:t>
    </dgm:pt>
    <dgm:pt modelId="{282A70F6-00C8-4F49-A32C-D680302B68B3}" type="pres">
      <dgm:prSet presAssocID="{A3D478C9-58C5-455D-95AA-435D3409BF0F}" presName="nodeTx" presStyleLbl="node1" presStyleIdx="3" presStyleCnt="5">
        <dgm:presLayoutVars>
          <dgm:bulletEnabled val="1"/>
        </dgm:presLayoutVars>
      </dgm:prSet>
      <dgm:spPr/>
      <dgm:t>
        <a:bodyPr/>
        <a:lstStyle/>
        <a:p>
          <a:endParaRPr lang="tr-TR"/>
        </a:p>
      </dgm:t>
    </dgm:pt>
    <dgm:pt modelId="{E7D3F8F1-DE06-42C1-8CB6-387452A7030E}" type="pres">
      <dgm:prSet presAssocID="{A3D478C9-58C5-455D-95AA-435D3409BF0F}" presName="invisiNode" presStyleLbl="node1" presStyleIdx="3" presStyleCnt="5"/>
      <dgm:spPr/>
    </dgm:pt>
    <dgm:pt modelId="{6AFCF239-D3CE-4C4C-8122-B718777CD3D0}" type="pres">
      <dgm:prSet presAssocID="{A3D478C9-58C5-455D-95AA-435D3409BF0F}"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4ECF9BE4-C41B-44FD-A64F-15B5A613E2EC}" type="pres">
      <dgm:prSet presAssocID="{72AA18CB-4E56-42AA-85D7-A383E755C1C1}" presName="sibTrans" presStyleLbl="sibTrans2D1" presStyleIdx="0" presStyleCnt="0"/>
      <dgm:spPr/>
      <dgm:t>
        <a:bodyPr/>
        <a:lstStyle/>
        <a:p>
          <a:endParaRPr lang="tr-TR"/>
        </a:p>
      </dgm:t>
    </dgm:pt>
    <dgm:pt modelId="{435A740F-09B6-4F29-88BE-63932ED39C9A}" type="pres">
      <dgm:prSet presAssocID="{E7FC34B5-3EB3-4DA4-BA6C-69FC156EDE40}" presName="compNode" presStyleCnt="0"/>
      <dgm:spPr/>
    </dgm:pt>
    <dgm:pt modelId="{51AFF835-A384-4AD4-9258-36EB4FB102D2}" type="pres">
      <dgm:prSet presAssocID="{E7FC34B5-3EB3-4DA4-BA6C-69FC156EDE40}" presName="bkgdShape" presStyleLbl="node1" presStyleIdx="4" presStyleCnt="5"/>
      <dgm:spPr/>
      <dgm:t>
        <a:bodyPr/>
        <a:lstStyle/>
        <a:p>
          <a:endParaRPr lang="tr-TR"/>
        </a:p>
      </dgm:t>
    </dgm:pt>
    <dgm:pt modelId="{0DE611DA-143C-435B-82D8-D713CE1B0D7A}" type="pres">
      <dgm:prSet presAssocID="{E7FC34B5-3EB3-4DA4-BA6C-69FC156EDE40}" presName="nodeTx" presStyleLbl="node1" presStyleIdx="4" presStyleCnt="5">
        <dgm:presLayoutVars>
          <dgm:bulletEnabled val="1"/>
        </dgm:presLayoutVars>
      </dgm:prSet>
      <dgm:spPr/>
      <dgm:t>
        <a:bodyPr/>
        <a:lstStyle/>
        <a:p>
          <a:endParaRPr lang="tr-TR"/>
        </a:p>
      </dgm:t>
    </dgm:pt>
    <dgm:pt modelId="{7BA230F1-F689-43C8-9AC9-D874901C0F07}" type="pres">
      <dgm:prSet presAssocID="{E7FC34B5-3EB3-4DA4-BA6C-69FC156EDE40}" presName="invisiNode" presStyleLbl="node1" presStyleIdx="4" presStyleCnt="5"/>
      <dgm:spPr/>
    </dgm:pt>
    <dgm:pt modelId="{F51D21D2-BE73-48D3-A89C-F5FC5AA22831}" type="pres">
      <dgm:prSet presAssocID="{E7FC34B5-3EB3-4DA4-BA6C-69FC156EDE40}"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dgm:spPr>
    </dgm:pt>
  </dgm:ptLst>
  <dgm:cxnLst>
    <dgm:cxn modelId="{77A5BD63-D5FF-4173-AED0-6E1A6624F0C9}" type="presOf" srcId="{13740640-8D73-4582-A3B8-DA9E19BBA8F7}" destId="{5EC18062-58D3-4EAF-B614-E1F32473D463}" srcOrd="0" destOrd="0" presId="urn:microsoft.com/office/officeart/2005/8/layout/hList7"/>
    <dgm:cxn modelId="{8B6EDE1D-DF79-4A81-BC2F-01277EDC0679}" type="presOf" srcId="{E6D31404-5C01-4A86-85EA-3F25BE97C7C6}" destId="{9532AB2C-E0B0-4ADF-B8EF-9488E0BB90DF}" srcOrd="0" destOrd="0" presId="urn:microsoft.com/office/officeart/2005/8/layout/hList7"/>
    <dgm:cxn modelId="{109EBD89-3E34-43BB-A609-BE1C15274DBB}" type="presOf" srcId="{6013EDC0-1071-4E8A-B5E7-052E66D68412}" destId="{470C8736-00B5-46F4-8AC7-71D47E8F5CC1}" srcOrd="0" destOrd="0" presId="urn:microsoft.com/office/officeart/2005/8/layout/hList7"/>
    <dgm:cxn modelId="{EB8E6855-EFF5-40E5-89E3-5BD67D0E21B6}" srcId="{A4DA4D8E-3B56-41C0-9CCE-0A68CA7A7229}" destId="{E7FC34B5-3EB3-4DA4-BA6C-69FC156EDE40}" srcOrd="4" destOrd="0" parTransId="{D2124B89-CC42-44B1-830E-BA2D4AC6F24D}" sibTransId="{5EF5E8C2-37C8-462D-89F5-75D1CD8611CC}"/>
    <dgm:cxn modelId="{9D301CD0-BF61-49C9-8728-5391F6283A5F}" type="presOf" srcId="{E7FC34B5-3EB3-4DA4-BA6C-69FC156EDE40}" destId="{51AFF835-A384-4AD4-9258-36EB4FB102D2}" srcOrd="0" destOrd="0" presId="urn:microsoft.com/office/officeart/2005/8/layout/hList7"/>
    <dgm:cxn modelId="{450C4B43-D7E2-40A5-9BFE-A34C0048FF64}" type="presOf" srcId="{E7FC34B5-3EB3-4DA4-BA6C-69FC156EDE40}" destId="{0DE611DA-143C-435B-82D8-D713CE1B0D7A}" srcOrd="1" destOrd="0" presId="urn:microsoft.com/office/officeart/2005/8/layout/hList7"/>
    <dgm:cxn modelId="{A6E01494-43E3-46F8-9D7C-2B8A496F730F}" srcId="{A4DA4D8E-3B56-41C0-9CCE-0A68CA7A7229}" destId="{E6D31404-5C01-4A86-85EA-3F25BE97C7C6}" srcOrd="0" destOrd="0" parTransId="{75ECDFC2-9CCB-466B-BFE2-8AB96AD0715A}" sibTransId="{479EFC82-4B5B-4938-B636-94E4E42BD6B3}"/>
    <dgm:cxn modelId="{F63B8C93-0508-4839-898F-8962E9720F2E}" srcId="{A4DA4D8E-3B56-41C0-9CCE-0A68CA7A7229}" destId="{CF06CE52-6AA6-4CB7-9259-2F705ECBE9FA}" srcOrd="1" destOrd="0" parTransId="{AF922C40-3803-4A05-B6E6-4D8CEFDE21F9}" sibTransId="{13740640-8D73-4582-A3B8-DA9E19BBA8F7}"/>
    <dgm:cxn modelId="{7B907BA7-E119-4D12-B6AF-123B094A5028}" type="presOf" srcId="{72AA18CB-4E56-42AA-85D7-A383E755C1C1}" destId="{4ECF9BE4-C41B-44FD-A64F-15B5A613E2EC}" srcOrd="0" destOrd="0" presId="urn:microsoft.com/office/officeart/2005/8/layout/hList7"/>
    <dgm:cxn modelId="{2D7D83D9-550E-444D-A789-88BB4367B53F}" type="presOf" srcId="{A3D478C9-58C5-455D-95AA-435D3409BF0F}" destId="{7529D38C-40AF-43D4-B6C5-E7A2765D1209}" srcOrd="0" destOrd="0" presId="urn:microsoft.com/office/officeart/2005/8/layout/hList7"/>
    <dgm:cxn modelId="{46F205D6-A0D9-4FCC-96A1-1F072F3E1C0F}" type="presOf" srcId="{A3D478C9-58C5-455D-95AA-435D3409BF0F}" destId="{282A70F6-00C8-4F49-A32C-D680302B68B3}" srcOrd="1" destOrd="0" presId="urn:microsoft.com/office/officeart/2005/8/layout/hList7"/>
    <dgm:cxn modelId="{45B51418-2748-4939-9513-6F725C84F8A0}" srcId="{A4DA4D8E-3B56-41C0-9CCE-0A68CA7A7229}" destId="{6013EDC0-1071-4E8A-B5E7-052E66D68412}" srcOrd="2" destOrd="0" parTransId="{A9EF993B-E830-4A97-A665-3DF821E1F535}" sibTransId="{2D9A371B-B3CE-4341-A072-6A2DD87E8DEE}"/>
    <dgm:cxn modelId="{9CADAB56-BB6C-4A7F-86F4-22445BA8C53F}" type="presOf" srcId="{CF06CE52-6AA6-4CB7-9259-2F705ECBE9FA}" destId="{3FF862B4-0BF7-46B9-8DD6-1EE5549FD4A6}" srcOrd="1" destOrd="0" presId="urn:microsoft.com/office/officeart/2005/8/layout/hList7"/>
    <dgm:cxn modelId="{463B1D14-3920-45B9-A83B-BAFC6EC6BFC6}" srcId="{A4DA4D8E-3B56-41C0-9CCE-0A68CA7A7229}" destId="{A3D478C9-58C5-455D-95AA-435D3409BF0F}" srcOrd="3" destOrd="0" parTransId="{D53E9A79-3FB3-4FC7-A387-78F74ADFD0C6}" sibTransId="{72AA18CB-4E56-42AA-85D7-A383E755C1C1}"/>
    <dgm:cxn modelId="{ECA4BE38-99A8-4695-913B-764BCA33A681}" type="presOf" srcId="{479EFC82-4B5B-4938-B636-94E4E42BD6B3}" destId="{7917B53C-A33E-4972-BCCE-E2B56320FD44}" srcOrd="0" destOrd="0" presId="urn:microsoft.com/office/officeart/2005/8/layout/hList7"/>
    <dgm:cxn modelId="{F23C96B9-E072-4DAF-9DF4-AAF1FEAC7DBB}" type="presOf" srcId="{CF06CE52-6AA6-4CB7-9259-2F705ECBE9FA}" destId="{9312B3F3-FED9-4FCF-8EED-59D19853CC97}" srcOrd="0" destOrd="0" presId="urn:microsoft.com/office/officeart/2005/8/layout/hList7"/>
    <dgm:cxn modelId="{435ACC2C-2E05-4C53-BD84-F2E62B2263B4}" type="presOf" srcId="{A4DA4D8E-3B56-41C0-9CCE-0A68CA7A7229}" destId="{1AE74E76-DB91-4596-BAC6-944B6C00D718}" srcOrd="0" destOrd="0" presId="urn:microsoft.com/office/officeart/2005/8/layout/hList7"/>
    <dgm:cxn modelId="{E2695A59-1738-4DC6-8D9D-23C8529915DB}" type="presOf" srcId="{E6D31404-5C01-4A86-85EA-3F25BE97C7C6}" destId="{2DA398EB-8572-4CA7-BC33-84CC838216CC}" srcOrd="1" destOrd="0" presId="urn:microsoft.com/office/officeart/2005/8/layout/hList7"/>
    <dgm:cxn modelId="{85BE1F23-82DE-4E2C-AB63-F64ED307DDF2}" type="presOf" srcId="{6013EDC0-1071-4E8A-B5E7-052E66D68412}" destId="{5D06D7C7-DD1D-4DA4-93E4-3140870F30B7}" srcOrd="1" destOrd="0" presId="urn:microsoft.com/office/officeart/2005/8/layout/hList7"/>
    <dgm:cxn modelId="{B3CF669C-3E1C-44FA-A9BB-C02A5F5CE9E6}" type="presOf" srcId="{2D9A371B-B3CE-4341-A072-6A2DD87E8DEE}" destId="{95F54DE0-BA58-4A8D-B438-1E5571C01813}" srcOrd="0" destOrd="0" presId="urn:microsoft.com/office/officeart/2005/8/layout/hList7"/>
    <dgm:cxn modelId="{FED9F0C7-E824-491D-A089-8F82F6C93480}" type="presParOf" srcId="{1AE74E76-DB91-4596-BAC6-944B6C00D718}" destId="{1BBC9944-5DFC-4F35-A85C-1D13FA879342}" srcOrd="0" destOrd="0" presId="urn:microsoft.com/office/officeart/2005/8/layout/hList7"/>
    <dgm:cxn modelId="{1336D515-33E9-4690-9538-19AEEE185FCA}" type="presParOf" srcId="{1AE74E76-DB91-4596-BAC6-944B6C00D718}" destId="{AF21D106-BC97-419E-86BB-86673CDAB740}" srcOrd="1" destOrd="0" presId="urn:microsoft.com/office/officeart/2005/8/layout/hList7"/>
    <dgm:cxn modelId="{7E24083F-80E3-4B76-B1F0-221783C69847}" type="presParOf" srcId="{AF21D106-BC97-419E-86BB-86673CDAB740}" destId="{B3442379-DFA4-4624-AFE5-A65A13FA8C61}" srcOrd="0" destOrd="0" presId="urn:microsoft.com/office/officeart/2005/8/layout/hList7"/>
    <dgm:cxn modelId="{86061F54-3596-4E69-990F-FF19BE24FEE5}" type="presParOf" srcId="{B3442379-DFA4-4624-AFE5-A65A13FA8C61}" destId="{9532AB2C-E0B0-4ADF-B8EF-9488E0BB90DF}" srcOrd="0" destOrd="0" presId="urn:microsoft.com/office/officeart/2005/8/layout/hList7"/>
    <dgm:cxn modelId="{2B73AC88-3471-415E-95A7-AC56DD56F2AC}" type="presParOf" srcId="{B3442379-DFA4-4624-AFE5-A65A13FA8C61}" destId="{2DA398EB-8572-4CA7-BC33-84CC838216CC}" srcOrd="1" destOrd="0" presId="urn:microsoft.com/office/officeart/2005/8/layout/hList7"/>
    <dgm:cxn modelId="{CC755B9F-925A-4CB9-8C62-41D0847EF985}" type="presParOf" srcId="{B3442379-DFA4-4624-AFE5-A65A13FA8C61}" destId="{D7BE7F80-020C-470B-8B85-5716FE1B7D20}" srcOrd="2" destOrd="0" presId="urn:microsoft.com/office/officeart/2005/8/layout/hList7"/>
    <dgm:cxn modelId="{1EC9B817-1951-443C-A3F4-B4060DB0DC47}" type="presParOf" srcId="{B3442379-DFA4-4624-AFE5-A65A13FA8C61}" destId="{E888F669-1B49-4541-BF7A-1292FA68355A}" srcOrd="3" destOrd="0" presId="urn:microsoft.com/office/officeart/2005/8/layout/hList7"/>
    <dgm:cxn modelId="{B4EFABD9-F768-400B-A997-4E4075338209}" type="presParOf" srcId="{AF21D106-BC97-419E-86BB-86673CDAB740}" destId="{7917B53C-A33E-4972-BCCE-E2B56320FD44}" srcOrd="1" destOrd="0" presId="urn:microsoft.com/office/officeart/2005/8/layout/hList7"/>
    <dgm:cxn modelId="{D7FB3F8E-0EFA-4B8C-9907-3BCDCF57DD45}" type="presParOf" srcId="{AF21D106-BC97-419E-86BB-86673CDAB740}" destId="{53DEF089-B10E-49A6-8BBC-D7C25EE8CB38}" srcOrd="2" destOrd="0" presId="urn:microsoft.com/office/officeart/2005/8/layout/hList7"/>
    <dgm:cxn modelId="{0A13F440-9873-471E-99D4-E0665F9EC2DB}" type="presParOf" srcId="{53DEF089-B10E-49A6-8BBC-D7C25EE8CB38}" destId="{9312B3F3-FED9-4FCF-8EED-59D19853CC97}" srcOrd="0" destOrd="0" presId="urn:microsoft.com/office/officeart/2005/8/layout/hList7"/>
    <dgm:cxn modelId="{EC7909D7-29A3-4564-84BB-1EA8F19EE19F}" type="presParOf" srcId="{53DEF089-B10E-49A6-8BBC-D7C25EE8CB38}" destId="{3FF862B4-0BF7-46B9-8DD6-1EE5549FD4A6}" srcOrd="1" destOrd="0" presId="urn:microsoft.com/office/officeart/2005/8/layout/hList7"/>
    <dgm:cxn modelId="{0395626A-1E70-44DC-BA40-AEA676183C0C}" type="presParOf" srcId="{53DEF089-B10E-49A6-8BBC-D7C25EE8CB38}" destId="{6D82FCB6-C204-4449-BAC4-1B727A87205E}" srcOrd="2" destOrd="0" presId="urn:microsoft.com/office/officeart/2005/8/layout/hList7"/>
    <dgm:cxn modelId="{F9BD5097-9850-430F-8B68-076F7DBA3C57}" type="presParOf" srcId="{53DEF089-B10E-49A6-8BBC-D7C25EE8CB38}" destId="{133CA29A-A336-4112-B1CB-01973F5FE84A}" srcOrd="3" destOrd="0" presId="urn:microsoft.com/office/officeart/2005/8/layout/hList7"/>
    <dgm:cxn modelId="{93E40686-9F0F-4E93-8B88-934A0A0DF688}" type="presParOf" srcId="{AF21D106-BC97-419E-86BB-86673CDAB740}" destId="{5EC18062-58D3-4EAF-B614-E1F32473D463}" srcOrd="3" destOrd="0" presId="urn:microsoft.com/office/officeart/2005/8/layout/hList7"/>
    <dgm:cxn modelId="{D57FAD8E-1B60-4798-8325-45EDD56B8396}" type="presParOf" srcId="{AF21D106-BC97-419E-86BB-86673CDAB740}" destId="{F2D015C4-4E55-47CB-A611-A26D5D321EBE}" srcOrd="4" destOrd="0" presId="urn:microsoft.com/office/officeart/2005/8/layout/hList7"/>
    <dgm:cxn modelId="{278A575B-6A66-4077-A513-1C317690C0CE}" type="presParOf" srcId="{F2D015C4-4E55-47CB-A611-A26D5D321EBE}" destId="{470C8736-00B5-46F4-8AC7-71D47E8F5CC1}" srcOrd="0" destOrd="0" presId="urn:microsoft.com/office/officeart/2005/8/layout/hList7"/>
    <dgm:cxn modelId="{D71F44DB-D562-469C-85A7-98A17ACD61AE}" type="presParOf" srcId="{F2D015C4-4E55-47CB-A611-A26D5D321EBE}" destId="{5D06D7C7-DD1D-4DA4-93E4-3140870F30B7}" srcOrd="1" destOrd="0" presId="urn:microsoft.com/office/officeart/2005/8/layout/hList7"/>
    <dgm:cxn modelId="{B1A1E523-44D8-4587-AFF0-CD5F4AB5AF02}" type="presParOf" srcId="{F2D015C4-4E55-47CB-A611-A26D5D321EBE}" destId="{4E4C2937-9F3D-4844-82ED-826428F49E67}" srcOrd="2" destOrd="0" presId="urn:microsoft.com/office/officeart/2005/8/layout/hList7"/>
    <dgm:cxn modelId="{C4A847D3-1CCD-471F-8E8D-C8EA610F3A97}" type="presParOf" srcId="{F2D015C4-4E55-47CB-A611-A26D5D321EBE}" destId="{90411B29-791E-47B3-9A50-9A2B86AAB02D}" srcOrd="3" destOrd="0" presId="urn:microsoft.com/office/officeart/2005/8/layout/hList7"/>
    <dgm:cxn modelId="{8B744CAC-158F-4AA1-AC30-3F2468C8D1C3}" type="presParOf" srcId="{AF21D106-BC97-419E-86BB-86673CDAB740}" destId="{95F54DE0-BA58-4A8D-B438-1E5571C01813}" srcOrd="5" destOrd="0" presId="urn:microsoft.com/office/officeart/2005/8/layout/hList7"/>
    <dgm:cxn modelId="{5D59C663-FE36-4E4B-A0B6-7770C8B44F78}" type="presParOf" srcId="{AF21D106-BC97-419E-86BB-86673CDAB740}" destId="{D6A3584C-7B00-465E-B376-6387FF03458E}" srcOrd="6" destOrd="0" presId="urn:microsoft.com/office/officeart/2005/8/layout/hList7"/>
    <dgm:cxn modelId="{277CDEC8-CAF5-4757-9858-D1AB98B654F9}" type="presParOf" srcId="{D6A3584C-7B00-465E-B376-6387FF03458E}" destId="{7529D38C-40AF-43D4-B6C5-E7A2765D1209}" srcOrd="0" destOrd="0" presId="urn:microsoft.com/office/officeart/2005/8/layout/hList7"/>
    <dgm:cxn modelId="{AC4E0186-0632-420C-A353-1911A34520B9}" type="presParOf" srcId="{D6A3584C-7B00-465E-B376-6387FF03458E}" destId="{282A70F6-00C8-4F49-A32C-D680302B68B3}" srcOrd="1" destOrd="0" presId="urn:microsoft.com/office/officeart/2005/8/layout/hList7"/>
    <dgm:cxn modelId="{E8B7B47A-A950-4C84-881D-DDE8A51C9877}" type="presParOf" srcId="{D6A3584C-7B00-465E-B376-6387FF03458E}" destId="{E7D3F8F1-DE06-42C1-8CB6-387452A7030E}" srcOrd="2" destOrd="0" presId="urn:microsoft.com/office/officeart/2005/8/layout/hList7"/>
    <dgm:cxn modelId="{0E8D2973-E5E6-49C2-8821-696B9CE0B9CE}" type="presParOf" srcId="{D6A3584C-7B00-465E-B376-6387FF03458E}" destId="{6AFCF239-D3CE-4C4C-8122-B718777CD3D0}" srcOrd="3" destOrd="0" presId="urn:microsoft.com/office/officeart/2005/8/layout/hList7"/>
    <dgm:cxn modelId="{1C0D7151-C0C2-4666-AE27-1DB6349447AF}" type="presParOf" srcId="{AF21D106-BC97-419E-86BB-86673CDAB740}" destId="{4ECF9BE4-C41B-44FD-A64F-15B5A613E2EC}" srcOrd="7" destOrd="0" presId="urn:microsoft.com/office/officeart/2005/8/layout/hList7"/>
    <dgm:cxn modelId="{D26715AD-EFCD-43D5-AC7C-01231AD9B43D}" type="presParOf" srcId="{AF21D106-BC97-419E-86BB-86673CDAB740}" destId="{435A740F-09B6-4F29-88BE-63932ED39C9A}" srcOrd="8" destOrd="0" presId="urn:microsoft.com/office/officeart/2005/8/layout/hList7"/>
    <dgm:cxn modelId="{2A0E5A25-8F4B-4C28-AA75-C8ACD8AA53DE}" type="presParOf" srcId="{435A740F-09B6-4F29-88BE-63932ED39C9A}" destId="{51AFF835-A384-4AD4-9258-36EB4FB102D2}" srcOrd="0" destOrd="0" presId="urn:microsoft.com/office/officeart/2005/8/layout/hList7"/>
    <dgm:cxn modelId="{FE185852-0C2B-42C4-8523-A2C895FCF98A}" type="presParOf" srcId="{435A740F-09B6-4F29-88BE-63932ED39C9A}" destId="{0DE611DA-143C-435B-82D8-D713CE1B0D7A}" srcOrd="1" destOrd="0" presId="urn:microsoft.com/office/officeart/2005/8/layout/hList7"/>
    <dgm:cxn modelId="{204A0821-5AB5-4AE0-A3BE-190913E614CE}" type="presParOf" srcId="{435A740F-09B6-4F29-88BE-63932ED39C9A}" destId="{7BA230F1-F689-43C8-9AC9-D874901C0F07}" srcOrd="2" destOrd="0" presId="urn:microsoft.com/office/officeart/2005/8/layout/hList7"/>
    <dgm:cxn modelId="{1E888F5C-60C2-446D-9495-8F06F00FDD26}" type="presParOf" srcId="{435A740F-09B6-4F29-88BE-63932ED39C9A}" destId="{F51D21D2-BE73-48D3-A89C-F5FC5AA228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B096DF-4046-4249-90CF-1B8388A85D5C}"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tr-TR"/>
        </a:p>
      </dgm:t>
    </dgm:pt>
    <dgm:pt modelId="{24F33C12-6A45-4595-932B-48F90BC1746A}">
      <dgm:prSet phldrT="[Metin]"/>
      <dgm:spPr/>
      <dgm:t>
        <a:bodyPr/>
        <a:lstStyle/>
        <a:p>
          <a:r>
            <a:rPr lang="tr-TR" dirty="0" smtClean="0"/>
            <a:t>İletişim becerilerini geliştirir.</a:t>
          </a:r>
          <a:endParaRPr lang="tr-TR" dirty="0"/>
        </a:p>
      </dgm:t>
    </dgm:pt>
    <dgm:pt modelId="{6F65B332-20CD-4C20-B5FC-1113C354E361}" type="parTrans" cxnId="{993E95A0-9592-49AE-A3A6-38B03E512127}">
      <dgm:prSet/>
      <dgm:spPr/>
      <dgm:t>
        <a:bodyPr/>
        <a:lstStyle/>
        <a:p>
          <a:endParaRPr lang="tr-TR"/>
        </a:p>
      </dgm:t>
    </dgm:pt>
    <dgm:pt modelId="{C81B1991-826D-4D5A-8F2C-1744DA82AA9D}" type="sibTrans" cxnId="{993E95A0-9592-49AE-A3A6-38B03E51212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tr-TR"/>
        </a:p>
      </dgm:t>
    </dgm:pt>
    <dgm:pt modelId="{DD623D88-36E7-4F15-9D4A-304E536D7FFE}">
      <dgm:prSet/>
      <dgm:spPr/>
      <dgm:t>
        <a:bodyPr/>
        <a:lstStyle/>
        <a:p>
          <a:endParaRPr lang="tr-TR"/>
        </a:p>
      </dgm:t>
    </dgm:pt>
    <dgm:pt modelId="{2ACCDDDB-D326-4897-8855-4C6A60E272B0}" type="parTrans" cxnId="{ED32C0E2-6A58-48E4-9E21-19FDD9563F6C}">
      <dgm:prSet/>
      <dgm:spPr/>
      <dgm:t>
        <a:bodyPr/>
        <a:lstStyle/>
        <a:p>
          <a:endParaRPr lang="tr-TR"/>
        </a:p>
      </dgm:t>
    </dgm:pt>
    <dgm:pt modelId="{D596F2AD-7AB9-482C-B617-5C257E05AB8B}" type="sibTrans" cxnId="{ED32C0E2-6A58-48E4-9E21-19FDD9563F6C}">
      <dgm:prSet/>
      <dgm:spPr/>
      <dgm:t>
        <a:bodyPr/>
        <a:lstStyle/>
        <a:p>
          <a:endParaRPr lang="tr-TR"/>
        </a:p>
      </dgm:t>
    </dgm:pt>
    <dgm:pt modelId="{BD8FF1A6-E237-49A9-888D-7B7CD016D639}">
      <dgm:prSet/>
      <dgm:spPr/>
      <dgm:t>
        <a:bodyPr/>
        <a:lstStyle/>
        <a:p>
          <a:r>
            <a:rPr lang="tr-TR" dirty="0" smtClean="0"/>
            <a:t>Kendine güveni artırır.</a:t>
          </a:r>
        </a:p>
      </dgm:t>
    </dgm:pt>
    <dgm:pt modelId="{1E40B556-53E4-4BF3-9069-D0778138CA5B}" type="parTrans" cxnId="{6223B621-273E-420D-95F4-25CFBC10789C}">
      <dgm:prSet/>
      <dgm:spPr/>
      <dgm:t>
        <a:bodyPr/>
        <a:lstStyle/>
        <a:p>
          <a:endParaRPr lang="tr-TR"/>
        </a:p>
      </dgm:t>
    </dgm:pt>
    <dgm:pt modelId="{D5B00280-5F87-42F7-999B-A8AEDBBEB292}" type="sibTrans" cxnId="{6223B621-273E-420D-95F4-25CFBC10789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tr-TR"/>
        </a:p>
      </dgm:t>
    </dgm:pt>
    <dgm:pt modelId="{747979C9-88FB-4E29-BF77-DCACF9468DC8}">
      <dgm:prSet/>
      <dgm:spPr/>
      <dgm:t>
        <a:bodyPr/>
        <a:lstStyle/>
        <a:p>
          <a:r>
            <a:rPr lang="tr-TR" dirty="0" smtClean="0"/>
            <a:t>Karar verme becerinizi geliştirir.</a:t>
          </a:r>
        </a:p>
      </dgm:t>
    </dgm:pt>
    <dgm:pt modelId="{BA30F612-5F74-487D-969C-1F9CAD00B888}" type="parTrans" cxnId="{3A0DB504-43AC-490E-9976-9758CCAA02AE}">
      <dgm:prSet/>
      <dgm:spPr/>
      <dgm:t>
        <a:bodyPr/>
        <a:lstStyle/>
        <a:p>
          <a:endParaRPr lang="tr-TR"/>
        </a:p>
      </dgm:t>
    </dgm:pt>
    <dgm:pt modelId="{19398972-6CF6-4976-9D06-9E0FF273F570}" type="sibTrans" cxnId="{3A0DB504-43AC-490E-9976-9758CCAA02A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tr-TR"/>
        </a:p>
      </dgm:t>
    </dgm:pt>
    <dgm:pt modelId="{EA80A656-51F8-4018-B0D7-96270763E0F3}">
      <dgm:prSet/>
      <dgm:spPr/>
      <dgm:t>
        <a:bodyPr/>
        <a:lstStyle/>
        <a:p>
          <a:r>
            <a:rPr lang="tr-TR" dirty="0" smtClean="0"/>
            <a:t>Başkalarının size saygı duymasını sağlar.</a:t>
          </a:r>
          <a:endParaRPr lang="tr-TR" dirty="0"/>
        </a:p>
      </dgm:t>
    </dgm:pt>
    <dgm:pt modelId="{785F972B-60B1-4758-82C1-B60C9A292523}" type="parTrans" cxnId="{6A7D366A-FF7E-4057-846D-97EC52D1E410}">
      <dgm:prSet/>
      <dgm:spPr/>
      <dgm:t>
        <a:bodyPr/>
        <a:lstStyle/>
        <a:p>
          <a:endParaRPr lang="tr-TR"/>
        </a:p>
      </dgm:t>
    </dgm:pt>
    <dgm:pt modelId="{40D8EF02-67CD-4BE1-B18D-0023718BB5D5}" type="sibTrans" cxnId="{6A7D366A-FF7E-4057-846D-97EC52D1E41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tr-TR"/>
        </a:p>
      </dgm:t>
    </dgm:pt>
    <dgm:pt modelId="{13C9939A-E9C4-47D8-A236-8195A60169A9}">
      <dgm:prSet/>
      <dgm:spPr/>
      <dgm:t>
        <a:bodyPr/>
        <a:lstStyle/>
        <a:p>
          <a:r>
            <a:rPr lang="tr-TR" smtClean="0"/>
            <a:t>Kişisel memnuniyet kazandırır.</a:t>
          </a:r>
          <a:endParaRPr lang="tr-TR" dirty="0" smtClean="0"/>
        </a:p>
      </dgm:t>
    </dgm:pt>
    <dgm:pt modelId="{03473ADB-084F-47DD-A200-2A253743CDDC}" type="sibTrans" cxnId="{25FCFA6E-CDC4-4170-8203-D6861913BD97}">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dgm:spPr>
      <dgm:t>
        <a:bodyPr/>
        <a:lstStyle/>
        <a:p>
          <a:endParaRPr lang="tr-TR"/>
        </a:p>
      </dgm:t>
    </dgm:pt>
    <dgm:pt modelId="{3728D69D-0A52-4ED7-B187-07EE17C1CFB4}" type="parTrans" cxnId="{25FCFA6E-CDC4-4170-8203-D6861913BD97}">
      <dgm:prSet/>
      <dgm:spPr/>
      <dgm:t>
        <a:bodyPr/>
        <a:lstStyle/>
        <a:p>
          <a:endParaRPr lang="tr-TR"/>
        </a:p>
      </dgm:t>
    </dgm:pt>
    <dgm:pt modelId="{2F12AC60-D4D4-44D1-914B-CDC6B3D8E2E6}" type="pres">
      <dgm:prSet presAssocID="{80B096DF-4046-4249-90CF-1B8388A85D5C}" presName="Name0" presStyleCnt="0">
        <dgm:presLayoutVars>
          <dgm:chMax val="7"/>
          <dgm:chPref val="7"/>
          <dgm:dir/>
        </dgm:presLayoutVars>
      </dgm:prSet>
      <dgm:spPr/>
      <dgm:t>
        <a:bodyPr/>
        <a:lstStyle/>
        <a:p>
          <a:endParaRPr lang="tr-TR"/>
        </a:p>
      </dgm:t>
    </dgm:pt>
    <dgm:pt modelId="{E21615B6-F53C-475B-B5E0-2AFCC2DC3FF4}" type="pres">
      <dgm:prSet presAssocID="{80B096DF-4046-4249-90CF-1B8388A85D5C}" presName="dot1" presStyleLbl="alignNode1" presStyleIdx="0" presStyleCnt="15"/>
      <dgm:spPr/>
    </dgm:pt>
    <dgm:pt modelId="{E29BDD65-EFA4-471E-BD06-BC540BFF4DAB}" type="pres">
      <dgm:prSet presAssocID="{80B096DF-4046-4249-90CF-1B8388A85D5C}" presName="dot2" presStyleLbl="alignNode1" presStyleIdx="1" presStyleCnt="15"/>
      <dgm:spPr/>
    </dgm:pt>
    <dgm:pt modelId="{DB856025-D6DC-4A83-9797-F4F1F9CE28D8}" type="pres">
      <dgm:prSet presAssocID="{80B096DF-4046-4249-90CF-1B8388A85D5C}" presName="dot3" presStyleLbl="alignNode1" presStyleIdx="2" presStyleCnt="15"/>
      <dgm:spPr/>
    </dgm:pt>
    <dgm:pt modelId="{B09FB742-5630-4683-B776-573A2116C2E0}" type="pres">
      <dgm:prSet presAssocID="{80B096DF-4046-4249-90CF-1B8388A85D5C}" presName="dot4" presStyleLbl="alignNode1" presStyleIdx="3" presStyleCnt="15"/>
      <dgm:spPr/>
    </dgm:pt>
    <dgm:pt modelId="{F8025803-938F-466F-8063-7205188E0C7B}" type="pres">
      <dgm:prSet presAssocID="{80B096DF-4046-4249-90CF-1B8388A85D5C}" presName="dot5" presStyleLbl="alignNode1" presStyleIdx="4" presStyleCnt="15"/>
      <dgm:spPr/>
    </dgm:pt>
    <dgm:pt modelId="{8C89A30A-441C-40CD-A177-30EC3814975C}" type="pres">
      <dgm:prSet presAssocID="{80B096DF-4046-4249-90CF-1B8388A85D5C}" presName="dot6" presStyleLbl="alignNode1" presStyleIdx="5" presStyleCnt="15"/>
      <dgm:spPr/>
    </dgm:pt>
    <dgm:pt modelId="{D0AF134E-1C85-472C-8E3E-49CE1FA59761}" type="pres">
      <dgm:prSet presAssocID="{80B096DF-4046-4249-90CF-1B8388A85D5C}" presName="dot7" presStyleLbl="alignNode1" presStyleIdx="6" presStyleCnt="15"/>
      <dgm:spPr/>
    </dgm:pt>
    <dgm:pt modelId="{8FA1D5EA-572C-4442-9EAB-036928AE1B12}" type="pres">
      <dgm:prSet presAssocID="{80B096DF-4046-4249-90CF-1B8388A85D5C}" presName="dot8" presStyleLbl="alignNode1" presStyleIdx="7" presStyleCnt="15"/>
      <dgm:spPr/>
    </dgm:pt>
    <dgm:pt modelId="{ACE2F7AA-3DB0-4691-9556-3E0FC4E8EA3E}" type="pres">
      <dgm:prSet presAssocID="{80B096DF-4046-4249-90CF-1B8388A85D5C}" presName="dotArrow1" presStyleLbl="alignNode1" presStyleIdx="8" presStyleCnt="15"/>
      <dgm:spPr/>
    </dgm:pt>
    <dgm:pt modelId="{76AACE5B-1119-4228-8C49-DF0060D5FB27}" type="pres">
      <dgm:prSet presAssocID="{80B096DF-4046-4249-90CF-1B8388A85D5C}" presName="dotArrow2" presStyleLbl="alignNode1" presStyleIdx="9" presStyleCnt="15"/>
      <dgm:spPr/>
    </dgm:pt>
    <dgm:pt modelId="{57EC24C4-90B3-4BEC-8E3E-7952F184F876}" type="pres">
      <dgm:prSet presAssocID="{80B096DF-4046-4249-90CF-1B8388A85D5C}" presName="dotArrow3" presStyleLbl="alignNode1" presStyleIdx="10" presStyleCnt="15"/>
      <dgm:spPr/>
    </dgm:pt>
    <dgm:pt modelId="{70AC8992-8548-4CE4-9BDB-F9861F131942}" type="pres">
      <dgm:prSet presAssocID="{80B096DF-4046-4249-90CF-1B8388A85D5C}" presName="dotArrow4" presStyleLbl="alignNode1" presStyleIdx="11" presStyleCnt="15"/>
      <dgm:spPr/>
    </dgm:pt>
    <dgm:pt modelId="{09A4F636-00BB-456C-A0D9-75D2672D7356}" type="pres">
      <dgm:prSet presAssocID="{80B096DF-4046-4249-90CF-1B8388A85D5C}" presName="dotArrow5" presStyleLbl="alignNode1" presStyleIdx="12" presStyleCnt="15"/>
      <dgm:spPr/>
    </dgm:pt>
    <dgm:pt modelId="{3617F008-3690-428C-9338-CB3E7B1142C9}" type="pres">
      <dgm:prSet presAssocID="{80B096DF-4046-4249-90CF-1B8388A85D5C}" presName="dotArrow6" presStyleLbl="alignNode1" presStyleIdx="13" presStyleCnt="15"/>
      <dgm:spPr/>
    </dgm:pt>
    <dgm:pt modelId="{14F90A5E-5800-47BE-875E-43F8B058219C}" type="pres">
      <dgm:prSet presAssocID="{80B096DF-4046-4249-90CF-1B8388A85D5C}" presName="dotArrow7" presStyleLbl="alignNode1" presStyleIdx="14" presStyleCnt="15"/>
      <dgm:spPr/>
    </dgm:pt>
    <dgm:pt modelId="{99C8F0AD-7B0F-4180-BE20-45C7BF00927B}" type="pres">
      <dgm:prSet presAssocID="{24F33C12-6A45-4595-932B-48F90BC1746A}" presName="parTx1" presStyleLbl="node1" presStyleIdx="0" presStyleCnt="5"/>
      <dgm:spPr/>
      <dgm:t>
        <a:bodyPr/>
        <a:lstStyle/>
        <a:p>
          <a:endParaRPr lang="tr-TR"/>
        </a:p>
      </dgm:t>
    </dgm:pt>
    <dgm:pt modelId="{0C98378F-BFD5-4B7E-97F0-637113EFEC86}" type="pres">
      <dgm:prSet presAssocID="{24F33C12-6A45-4595-932B-48F90BC1746A}" presName="desTx1" presStyleLbl="revTx" presStyleIdx="0" presStyleCnt="1">
        <dgm:presLayoutVars>
          <dgm:bulletEnabled val="1"/>
        </dgm:presLayoutVars>
      </dgm:prSet>
      <dgm:spPr/>
      <dgm:t>
        <a:bodyPr/>
        <a:lstStyle/>
        <a:p>
          <a:endParaRPr lang="tr-TR"/>
        </a:p>
      </dgm:t>
    </dgm:pt>
    <dgm:pt modelId="{C74ED108-D4EA-4C3B-B8D9-D0FC89DD2550}" type="pres">
      <dgm:prSet presAssocID="{C81B1991-826D-4D5A-8F2C-1744DA82AA9D}" presName="picture1" presStyleCnt="0"/>
      <dgm:spPr/>
    </dgm:pt>
    <dgm:pt modelId="{09A3545B-656F-48B6-AD1F-C9CCE3C6B229}" type="pres">
      <dgm:prSet presAssocID="{C81B1991-826D-4D5A-8F2C-1744DA82AA9D}" presName="imageRepeatNode" presStyleLbl="fgImgPlace1" presStyleIdx="0" presStyleCnt="5"/>
      <dgm:spPr/>
      <dgm:t>
        <a:bodyPr/>
        <a:lstStyle/>
        <a:p>
          <a:endParaRPr lang="tr-TR"/>
        </a:p>
      </dgm:t>
    </dgm:pt>
    <dgm:pt modelId="{9A1543A9-764A-4068-A93C-94EC61F970BA}" type="pres">
      <dgm:prSet presAssocID="{13C9939A-E9C4-47D8-A236-8195A60169A9}" presName="parTx2" presStyleLbl="node1" presStyleIdx="1" presStyleCnt="5"/>
      <dgm:spPr/>
      <dgm:t>
        <a:bodyPr/>
        <a:lstStyle/>
        <a:p>
          <a:endParaRPr lang="tr-TR"/>
        </a:p>
      </dgm:t>
    </dgm:pt>
    <dgm:pt modelId="{7CFA67A3-5CFF-4B4C-B7C2-BB808F68BBB8}" type="pres">
      <dgm:prSet presAssocID="{03473ADB-084F-47DD-A200-2A253743CDDC}" presName="picture2" presStyleCnt="0"/>
      <dgm:spPr/>
    </dgm:pt>
    <dgm:pt modelId="{26DCAAEC-88BE-4C1D-969A-EF092E5F2CA1}" type="pres">
      <dgm:prSet presAssocID="{03473ADB-084F-47DD-A200-2A253743CDDC}" presName="imageRepeatNode" presStyleLbl="fgImgPlace1" presStyleIdx="1" presStyleCnt="5"/>
      <dgm:spPr/>
      <dgm:t>
        <a:bodyPr/>
        <a:lstStyle/>
        <a:p>
          <a:endParaRPr lang="tr-TR"/>
        </a:p>
      </dgm:t>
    </dgm:pt>
    <dgm:pt modelId="{ACB55C94-A639-41A5-B175-0C2E6419DAA0}" type="pres">
      <dgm:prSet presAssocID="{BD8FF1A6-E237-49A9-888D-7B7CD016D639}" presName="parTx3" presStyleLbl="node1" presStyleIdx="2" presStyleCnt="5"/>
      <dgm:spPr/>
      <dgm:t>
        <a:bodyPr/>
        <a:lstStyle/>
        <a:p>
          <a:endParaRPr lang="tr-TR"/>
        </a:p>
      </dgm:t>
    </dgm:pt>
    <dgm:pt modelId="{A0EC7EDD-76C1-4DC5-BC39-316E28C3EAAC}" type="pres">
      <dgm:prSet presAssocID="{D5B00280-5F87-42F7-999B-A8AEDBBEB292}" presName="picture3" presStyleCnt="0"/>
      <dgm:spPr/>
    </dgm:pt>
    <dgm:pt modelId="{737E1F31-3A60-48F6-BDA1-8284D03B744E}" type="pres">
      <dgm:prSet presAssocID="{D5B00280-5F87-42F7-999B-A8AEDBBEB292}" presName="imageRepeatNode" presStyleLbl="fgImgPlace1" presStyleIdx="2" presStyleCnt="5" custLinFactNeighborX="-7067" custLinFactNeighborY="-1414"/>
      <dgm:spPr/>
      <dgm:t>
        <a:bodyPr/>
        <a:lstStyle/>
        <a:p>
          <a:endParaRPr lang="tr-TR"/>
        </a:p>
      </dgm:t>
    </dgm:pt>
    <dgm:pt modelId="{6A5770C6-E4EC-4E9F-B4D9-5C78B42F6F71}" type="pres">
      <dgm:prSet presAssocID="{747979C9-88FB-4E29-BF77-DCACF9468DC8}" presName="parTx4" presStyleLbl="node1" presStyleIdx="3" presStyleCnt="5"/>
      <dgm:spPr/>
      <dgm:t>
        <a:bodyPr/>
        <a:lstStyle/>
        <a:p>
          <a:endParaRPr lang="tr-TR"/>
        </a:p>
      </dgm:t>
    </dgm:pt>
    <dgm:pt modelId="{18B5728A-2803-4F98-B608-D1CD69BD7FE6}" type="pres">
      <dgm:prSet presAssocID="{19398972-6CF6-4976-9D06-9E0FF273F570}" presName="picture4" presStyleCnt="0"/>
      <dgm:spPr/>
    </dgm:pt>
    <dgm:pt modelId="{6D4E9272-2E48-401E-B9EE-93F44FAF5F0D}" type="pres">
      <dgm:prSet presAssocID="{19398972-6CF6-4976-9D06-9E0FF273F570}" presName="imageRepeatNode" presStyleLbl="fgImgPlace1" presStyleIdx="3" presStyleCnt="5" custLinFactNeighborX="-15549" custLinFactNeighborY="8485"/>
      <dgm:spPr/>
      <dgm:t>
        <a:bodyPr/>
        <a:lstStyle/>
        <a:p>
          <a:endParaRPr lang="tr-TR"/>
        </a:p>
      </dgm:t>
    </dgm:pt>
    <dgm:pt modelId="{6225CB38-C252-4586-8B08-FAF34D57FDED}" type="pres">
      <dgm:prSet presAssocID="{EA80A656-51F8-4018-B0D7-96270763E0F3}" presName="parTx5" presStyleLbl="node1" presStyleIdx="4" presStyleCnt="5"/>
      <dgm:spPr/>
      <dgm:t>
        <a:bodyPr/>
        <a:lstStyle/>
        <a:p>
          <a:endParaRPr lang="tr-TR"/>
        </a:p>
      </dgm:t>
    </dgm:pt>
    <dgm:pt modelId="{B912AEF7-56DA-458E-B8F3-2281E5DA6EC3}" type="pres">
      <dgm:prSet presAssocID="{40D8EF02-67CD-4BE1-B18D-0023718BB5D5}" presName="picture5" presStyleCnt="0"/>
      <dgm:spPr/>
    </dgm:pt>
    <dgm:pt modelId="{BD6A2CF7-253A-4F82-BC65-B32845315ECD}" type="pres">
      <dgm:prSet presAssocID="{40D8EF02-67CD-4BE1-B18D-0023718BB5D5}" presName="imageRepeatNode" presStyleLbl="fgImgPlace1" presStyleIdx="4" presStyleCnt="5"/>
      <dgm:spPr/>
      <dgm:t>
        <a:bodyPr/>
        <a:lstStyle/>
        <a:p>
          <a:endParaRPr lang="tr-TR"/>
        </a:p>
      </dgm:t>
    </dgm:pt>
  </dgm:ptLst>
  <dgm:cxnLst>
    <dgm:cxn modelId="{999050B1-1B05-4995-9D97-82B673CA3FFA}" type="presOf" srcId="{EA80A656-51F8-4018-B0D7-96270763E0F3}" destId="{6225CB38-C252-4586-8B08-FAF34D57FDED}" srcOrd="0" destOrd="0" presId="urn:microsoft.com/office/officeart/2008/layout/AscendingPictureAccentProcess"/>
    <dgm:cxn modelId="{269BCBF8-DFA9-4DE8-9D62-A63F9F7BD031}" type="presOf" srcId="{747979C9-88FB-4E29-BF77-DCACF9468DC8}" destId="{6A5770C6-E4EC-4E9F-B4D9-5C78B42F6F71}" srcOrd="0" destOrd="0" presId="urn:microsoft.com/office/officeart/2008/layout/AscendingPictureAccentProcess"/>
    <dgm:cxn modelId="{6A7D366A-FF7E-4057-846D-97EC52D1E410}" srcId="{80B096DF-4046-4249-90CF-1B8388A85D5C}" destId="{EA80A656-51F8-4018-B0D7-96270763E0F3}" srcOrd="4" destOrd="0" parTransId="{785F972B-60B1-4758-82C1-B60C9A292523}" sibTransId="{40D8EF02-67CD-4BE1-B18D-0023718BB5D5}"/>
    <dgm:cxn modelId="{433399FB-C724-4BBA-B897-5139DD9CCEF2}" type="presOf" srcId="{19398972-6CF6-4976-9D06-9E0FF273F570}" destId="{6D4E9272-2E48-401E-B9EE-93F44FAF5F0D}" srcOrd="0" destOrd="0" presId="urn:microsoft.com/office/officeart/2008/layout/AscendingPictureAccentProcess"/>
    <dgm:cxn modelId="{993E95A0-9592-49AE-A3A6-38B03E512127}" srcId="{80B096DF-4046-4249-90CF-1B8388A85D5C}" destId="{24F33C12-6A45-4595-932B-48F90BC1746A}" srcOrd="0" destOrd="0" parTransId="{6F65B332-20CD-4C20-B5FC-1113C354E361}" sibTransId="{C81B1991-826D-4D5A-8F2C-1744DA82AA9D}"/>
    <dgm:cxn modelId="{429BD032-474B-492D-9B70-00E2C599FB69}" type="presOf" srcId="{40D8EF02-67CD-4BE1-B18D-0023718BB5D5}" destId="{BD6A2CF7-253A-4F82-BC65-B32845315ECD}" srcOrd="0" destOrd="0" presId="urn:microsoft.com/office/officeart/2008/layout/AscendingPictureAccentProcess"/>
    <dgm:cxn modelId="{ED32C0E2-6A58-48E4-9E21-19FDD9563F6C}" srcId="{24F33C12-6A45-4595-932B-48F90BC1746A}" destId="{DD623D88-36E7-4F15-9D4A-304E536D7FFE}" srcOrd="0" destOrd="0" parTransId="{2ACCDDDB-D326-4897-8855-4C6A60E272B0}" sibTransId="{D596F2AD-7AB9-482C-B617-5C257E05AB8B}"/>
    <dgm:cxn modelId="{9D6A7881-508B-4D08-8501-5A84BFE391F8}" type="presOf" srcId="{BD8FF1A6-E237-49A9-888D-7B7CD016D639}" destId="{ACB55C94-A639-41A5-B175-0C2E6419DAA0}" srcOrd="0" destOrd="0" presId="urn:microsoft.com/office/officeart/2008/layout/AscendingPictureAccentProcess"/>
    <dgm:cxn modelId="{6223B621-273E-420D-95F4-25CFBC10789C}" srcId="{80B096DF-4046-4249-90CF-1B8388A85D5C}" destId="{BD8FF1A6-E237-49A9-888D-7B7CD016D639}" srcOrd="2" destOrd="0" parTransId="{1E40B556-53E4-4BF3-9069-D0778138CA5B}" sibTransId="{D5B00280-5F87-42F7-999B-A8AEDBBEB292}"/>
    <dgm:cxn modelId="{95C5616D-AC0D-4B7D-9F69-00828D44873D}" type="presOf" srcId="{C81B1991-826D-4D5A-8F2C-1744DA82AA9D}" destId="{09A3545B-656F-48B6-AD1F-C9CCE3C6B229}" srcOrd="0" destOrd="0" presId="urn:microsoft.com/office/officeart/2008/layout/AscendingPictureAccentProcess"/>
    <dgm:cxn modelId="{6F49DDC2-990A-4516-A9D8-52E212552D32}" type="presOf" srcId="{DD623D88-36E7-4F15-9D4A-304E536D7FFE}" destId="{0C98378F-BFD5-4B7E-97F0-637113EFEC86}" srcOrd="0" destOrd="0" presId="urn:microsoft.com/office/officeart/2008/layout/AscendingPictureAccentProcess"/>
    <dgm:cxn modelId="{431938CC-9F68-4F12-A9DA-7C3206CC95BB}" type="presOf" srcId="{D5B00280-5F87-42F7-999B-A8AEDBBEB292}" destId="{737E1F31-3A60-48F6-BDA1-8284D03B744E}" srcOrd="0" destOrd="0" presId="urn:microsoft.com/office/officeart/2008/layout/AscendingPictureAccentProcess"/>
    <dgm:cxn modelId="{3A0DB504-43AC-490E-9976-9758CCAA02AE}" srcId="{80B096DF-4046-4249-90CF-1B8388A85D5C}" destId="{747979C9-88FB-4E29-BF77-DCACF9468DC8}" srcOrd="3" destOrd="0" parTransId="{BA30F612-5F74-487D-969C-1F9CAD00B888}" sibTransId="{19398972-6CF6-4976-9D06-9E0FF273F570}"/>
    <dgm:cxn modelId="{7231FB65-0C07-4245-BC7B-986659FEC0C2}" type="presOf" srcId="{13C9939A-E9C4-47D8-A236-8195A60169A9}" destId="{9A1543A9-764A-4068-A93C-94EC61F970BA}" srcOrd="0" destOrd="0" presId="urn:microsoft.com/office/officeart/2008/layout/AscendingPictureAccentProcess"/>
    <dgm:cxn modelId="{D183AA69-C47B-44F7-93DC-F80A3B516DFB}" type="presOf" srcId="{03473ADB-084F-47DD-A200-2A253743CDDC}" destId="{26DCAAEC-88BE-4C1D-969A-EF092E5F2CA1}" srcOrd="0" destOrd="0" presId="urn:microsoft.com/office/officeart/2008/layout/AscendingPictureAccentProcess"/>
    <dgm:cxn modelId="{3DF26216-0440-4393-8649-FFACC82A26BF}" type="presOf" srcId="{24F33C12-6A45-4595-932B-48F90BC1746A}" destId="{99C8F0AD-7B0F-4180-BE20-45C7BF00927B}" srcOrd="0" destOrd="0" presId="urn:microsoft.com/office/officeart/2008/layout/AscendingPictureAccentProcess"/>
    <dgm:cxn modelId="{25FCFA6E-CDC4-4170-8203-D6861913BD97}" srcId="{80B096DF-4046-4249-90CF-1B8388A85D5C}" destId="{13C9939A-E9C4-47D8-A236-8195A60169A9}" srcOrd="1" destOrd="0" parTransId="{3728D69D-0A52-4ED7-B187-07EE17C1CFB4}" sibTransId="{03473ADB-084F-47DD-A200-2A253743CDDC}"/>
    <dgm:cxn modelId="{5622F728-F82D-46D0-BCF5-32F1BDEF8AF1}" type="presOf" srcId="{80B096DF-4046-4249-90CF-1B8388A85D5C}" destId="{2F12AC60-D4D4-44D1-914B-CDC6B3D8E2E6}" srcOrd="0" destOrd="0" presId="urn:microsoft.com/office/officeart/2008/layout/AscendingPictureAccentProcess"/>
    <dgm:cxn modelId="{9095C281-5954-4645-B131-C3A9E744B465}" type="presParOf" srcId="{2F12AC60-D4D4-44D1-914B-CDC6B3D8E2E6}" destId="{E21615B6-F53C-475B-B5E0-2AFCC2DC3FF4}" srcOrd="0" destOrd="0" presId="urn:microsoft.com/office/officeart/2008/layout/AscendingPictureAccentProcess"/>
    <dgm:cxn modelId="{035058A9-33C4-44D6-B8BA-32AEA611A387}" type="presParOf" srcId="{2F12AC60-D4D4-44D1-914B-CDC6B3D8E2E6}" destId="{E29BDD65-EFA4-471E-BD06-BC540BFF4DAB}" srcOrd="1" destOrd="0" presId="urn:microsoft.com/office/officeart/2008/layout/AscendingPictureAccentProcess"/>
    <dgm:cxn modelId="{B9760EA3-073C-4136-8063-BDA224A4BC80}" type="presParOf" srcId="{2F12AC60-D4D4-44D1-914B-CDC6B3D8E2E6}" destId="{DB856025-D6DC-4A83-9797-F4F1F9CE28D8}" srcOrd="2" destOrd="0" presId="urn:microsoft.com/office/officeart/2008/layout/AscendingPictureAccentProcess"/>
    <dgm:cxn modelId="{36C1A54B-E679-4F75-8431-8B83E466D73D}" type="presParOf" srcId="{2F12AC60-D4D4-44D1-914B-CDC6B3D8E2E6}" destId="{B09FB742-5630-4683-B776-573A2116C2E0}" srcOrd="3" destOrd="0" presId="urn:microsoft.com/office/officeart/2008/layout/AscendingPictureAccentProcess"/>
    <dgm:cxn modelId="{4D217542-B5BD-4B9E-8221-08E7A9B05E67}" type="presParOf" srcId="{2F12AC60-D4D4-44D1-914B-CDC6B3D8E2E6}" destId="{F8025803-938F-466F-8063-7205188E0C7B}" srcOrd="4" destOrd="0" presId="urn:microsoft.com/office/officeart/2008/layout/AscendingPictureAccentProcess"/>
    <dgm:cxn modelId="{D9453036-4BA5-4407-A54C-350532A4FAD7}" type="presParOf" srcId="{2F12AC60-D4D4-44D1-914B-CDC6B3D8E2E6}" destId="{8C89A30A-441C-40CD-A177-30EC3814975C}" srcOrd="5" destOrd="0" presId="urn:microsoft.com/office/officeart/2008/layout/AscendingPictureAccentProcess"/>
    <dgm:cxn modelId="{23D69781-9F80-4115-B768-291C0F3D0132}" type="presParOf" srcId="{2F12AC60-D4D4-44D1-914B-CDC6B3D8E2E6}" destId="{D0AF134E-1C85-472C-8E3E-49CE1FA59761}" srcOrd="6" destOrd="0" presId="urn:microsoft.com/office/officeart/2008/layout/AscendingPictureAccentProcess"/>
    <dgm:cxn modelId="{B1431D16-65FC-4229-A57A-30AB8ECCD849}" type="presParOf" srcId="{2F12AC60-D4D4-44D1-914B-CDC6B3D8E2E6}" destId="{8FA1D5EA-572C-4442-9EAB-036928AE1B12}" srcOrd="7" destOrd="0" presId="urn:microsoft.com/office/officeart/2008/layout/AscendingPictureAccentProcess"/>
    <dgm:cxn modelId="{3A1F0A4F-0B3A-4CDE-AD46-D771175E8C7A}" type="presParOf" srcId="{2F12AC60-D4D4-44D1-914B-CDC6B3D8E2E6}" destId="{ACE2F7AA-3DB0-4691-9556-3E0FC4E8EA3E}" srcOrd="8" destOrd="0" presId="urn:microsoft.com/office/officeart/2008/layout/AscendingPictureAccentProcess"/>
    <dgm:cxn modelId="{C342C341-7EF2-41E0-9B49-BA6C11C77EAE}" type="presParOf" srcId="{2F12AC60-D4D4-44D1-914B-CDC6B3D8E2E6}" destId="{76AACE5B-1119-4228-8C49-DF0060D5FB27}" srcOrd="9" destOrd="0" presId="urn:microsoft.com/office/officeart/2008/layout/AscendingPictureAccentProcess"/>
    <dgm:cxn modelId="{D176B566-49E2-40B7-B722-1E2C36CA53E6}" type="presParOf" srcId="{2F12AC60-D4D4-44D1-914B-CDC6B3D8E2E6}" destId="{57EC24C4-90B3-4BEC-8E3E-7952F184F876}" srcOrd="10" destOrd="0" presId="urn:microsoft.com/office/officeart/2008/layout/AscendingPictureAccentProcess"/>
    <dgm:cxn modelId="{803D4A62-5A3A-46B3-9EDF-9A26C7850700}" type="presParOf" srcId="{2F12AC60-D4D4-44D1-914B-CDC6B3D8E2E6}" destId="{70AC8992-8548-4CE4-9BDB-F9861F131942}" srcOrd="11" destOrd="0" presId="urn:microsoft.com/office/officeart/2008/layout/AscendingPictureAccentProcess"/>
    <dgm:cxn modelId="{606E7A31-D9ED-47EC-AF55-F12FF03C37C6}" type="presParOf" srcId="{2F12AC60-D4D4-44D1-914B-CDC6B3D8E2E6}" destId="{09A4F636-00BB-456C-A0D9-75D2672D7356}" srcOrd="12" destOrd="0" presId="urn:microsoft.com/office/officeart/2008/layout/AscendingPictureAccentProcess"/>
    <dgm:cxn modelId="{B77D6480-896A-4C7F-9A73-EC30F99F4C2B}" type="presParOf" srcId="{2F12AC60-D4D4-44D1-914B-CDC6B3D8E2E6}" destId="{3617F008-3690-428C-9338-CB3E7B1142C9}" srcOrd="13" destOrd="0" presId="urn:microsoft.com/office/officeart/2008/layout/AscendingPictureAccentProcess"/>
    <dgm:cxn modelId="{53FA2C91-1B66-45A7-B85B-C5BF36CE8D45}" type="presParOf" srcId="{2F12AC60-D4D4-44D1-914B-CDC6B3D8E2E6}" destId="{14F90A5E-5800-47BE-875E-43F8B058219C}" srcOrd="14" destOrd="0" presId="urn:microsoft.com/office/officeart/2008/layout/AscendingPictureAccentProcess"/>
    <dgm:cxn modelId="{44016BE5-D36B-4485-87E1-F2151FC7C20F}" type="presParOf" srcId="{2F12AC60-D4D4-44D1-914B-CDC6B3D8E2E6}" destId="{99C8F0AD-7B0F-4180-BE20-45C7BF00927B}" srcOrd="15" destOrd="0" presId="urn:microsoft.com/office/officeart/2008/layout/AscendingPictureAccentProcess"/>
    <dgm:cxn modelId="{CA2060C5-2671-484D-9096-9A31FC7EA5DF}" type="presParOf" srcId="{2F12AC60-D4D4-44D1-914B-CDC6B3D8E2E6}" destId="{0C98378F-BFD5-4B7E-97F0-637113EFEC86}" srcOrd="16" destOrd="0" presId="urn:microsoft.com/office/officeart/2008/layout/AscendingPictureAccentProcess"/>
    <dgm:cxn modelId="{7FE943FE-A447-4370-AE82-369C2D9CCD6B}" type="presParOf" srcId="{2F12AC60-D4D4-44D1-914B-CDC6B3D8E2E6}" destId="{C74ED108-D4EA-4C3B-B8D9-D0FC89DD2550}" srcOrd="17" destOrd="0" presId="urn:microsoft.com/office/officeart/2008/layout/AscendingPictureAccentProcess"/>
    <dgm:cxn modelId="{41D53BE3-8451-4D3D-AEA2-DB1B17672EBC}" type="presParOf" srcId="{C74ED108-D4EA-4C3B-B8D9-D0FC89DD2550}" destId="{09A3545B-656F-48B6-AD1F-C9CCE3C6B229}" srcOrd="0" destOrd="0" presId="urn:microsoft.com/office/officeart/2008/layout/AscendingPictureAccentProcess"/>
    <dgm:cxn modelId="{A35AC33C-1F47-4769-BAE0-9D5CA81071AE}" type="presParOf" srcId="{2F12AC60-D4D4-44D1-914B-CDC6B3D8E2E6}" destId="{9A1543A9-764A-4068-A93C-94EC61F970BA}" srcOrd="18" destOrd="0" presId="urn:microsoft.com/office/officeart/2008/layout/AscendingPictureAccentProcess"/>
    <dgm:cxn modelId="{ECF82EAE-B163-4F98-9AAD-CBD89F464F4F}" type="presParOf" srcId="{2F12AC60-D4D4-44D1-914B-CDC6B3D8E2E6}" destId="{7CFA67A3-5CFF-4B4C-B7C2-BB808F68BBB8}" srcOrd="19" destOrd="0" presId="urn:microsoft.com/office/officeart/2008/layout/AscendingPictureAccentProcess"/>
    <dgm:cxn modelId="{0C7DE664-46B5-4405-AEA9-38CB8C0CE9EF}" type="presParOf" srcId="{7CFA67A3-5CFF-4B4C-B7C2-BB808F68BBB8}" destId="{26DCAAEC-88BE-4C1D-969A-EF092E5F2CA1}" srcOrd="0" destOrd="0" presId="urn:microsoft.com/office/officeart/2008/layout/AscendingPictureAccentProcess"/>
    <dgm:cxn modelId="{49E742C6-482A-49F6-BD6C-4AD390B178B7}" type="presParOf" srcId="{2F12AC60-D4D4-44D1-914B-CDC6B3D8E2E6}" destId="{ACB55C94-A639-41A5-B175-0C2E6419DAA0}" srcOrd="20" destOrd="0" presId="urn:microsoft.com/office/officeart/2008/layout/AscendingPictureAccentProcess"/>
    <dgm:cxn modelId="{210B98AD-6B80-4CC0-90A3-D0C707566B81}" type="presParOf" srcId="{2F12AC60-D4D4-44D1-914B-CDC6B3D8E2E6}" destId="{A0EC7EDD-76C1-4DC5-BC39-316E28C3EAAC}" srcOrd="21" destOrd="0" presId="urn:microsoft.com/office/officeart/2008/layout/AscendingPictureAccentProcess"/>
    <dgm:cxn modelId="{694F186C-DF18-4CAA-9D9C-5E1486EE1CC1}" type="presParOf" srcId="{A0EC7EDD-76C1-4DC5-BC39-316E28C3EAAC}" destId="{737E1F31-3A60-48F6-BDA1-8284D03B744E}" srcOrd="0" destOrd="0" presId="urn:microsoft.com/office/officeart/2008/layout/AscendingPictureAccentProcess"/>
    <dgm:cxn modelId="{C798685D-031A-4113-A970-BFC025309837}" type="presParOf" srcId="{2F12AC60-D4D4-44D1-914B-CDC6B3D8E2E6}" destId="{6A5770C6-E4EC-4E9F-B4D9-5C78B42F6F71}" srcOrd="22" destOrd="0" presId="urn:microsoft.com/office/officeart/2008/layout/AscendingPictureAccentProcess"/>
    <dgm:cxn modelId="{BB10681A-168B-4226-89D8-3B1C212689C2}" type="presParOf" srcId="{2F12AC60-D4D4-44D1-914B-CDC6B3D8E2E6}" destId="{18B5728A-2803-4F98-B608-D1CD69BD7FE6}" srcOrd="23" destOrd="0" presId="urn:microsoft.com/office/officeart/2008/layout/AscendingPictureAccentProcess"/>
    <dgm:cxn modelId="{55A83A17-BFBC-474E-BE75-47D020A74FBB}" type="presParOf" srcId="{18B5728A-2803-4F98-B608-D1CD69BD7FE6}" destId="{6D4E9272-2E48-401E-B9EE-93F44FAF5F0D}" srcOrd="0" destOrd="0" presId="urn:microsoft.com/office/officeart/2008/layout/AscendingPictureAccentProcess"/>
    <dgm:cxn modelId="{EE345342-1DFD-40AF-B042-B39EF58BBE5D}" type="presParOf" srcId="{2F12AC60-D4D4-44D1-914B-CDC6B3D8E2E6}" destId="{6225CB38-C252-4586-8B08-FAF34D57FDED}" srcOrd="24" destOrd="0" presId="urn:microsoft.com/office/officeart/2008/layout/AscendingPictureAccentProcess"/>
    <dgm:cxn modelId="{E073A345-DE5E-4BB6-BD0A-30E7598616E7}" type="presParOf" srcId="{2F12AC60-D4D4-44D1-914B-CDC6B3D8E2E6}" destId="{B912AEF7-56DA-458E-B8F3-2281E5DA6EC3}" srcOrd="25" destOrd="0" presId="urn:microsoft.com/office/officeart/2008/layout/AscendingPictureAccentProcess"/>
    <dgm:cxn modelId="{C79E2C19-30A5-4A1D-B84E-E3F2E9C3D625}" type="presParOf" srcId="{B912AEF7-56DA-458E-B8F3-2281E5DA6EC3}" destId="{BD6A2CF7-253A-4F82-BC65-B32845315EC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9A3DCC-F36D-4B34-9452-42E2470CB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7F2F8D23-CEA6-4115-865E-62F4FD9129F9}">
      <dgm:prSet phldrT="[Metin]"/>
      <dgm:spPr/>
      <dgm:t>
        <a:bodyPr/>
        <a:lstStyle/>
        <a:p>
          <a:r>
            <a:rPr lang="tr-TR" dirty="0" smtClean="0"/>
            <a:t>İkişer kişilik gruplar halinde yapılır. Bireyler birbiri karşısında ellerini açıp hareket ettirerek birbirlerini izler. Bu alıştırmada kimin liderlik özelliklerine sahip, kimin daha çekingen, kimin zaman zaman izleyen zaman zaman da izlenen durumuna düştüğü gözlenir ve grup üyelerinde bilinç oluşturulur.</a:t>
          </a:r>
          <a:endParaRPr lang="tr-TR" dirty="0"/>
        </a:p>
      </dgm:t>
    </dgm:pt>
    <dgm:pt modelId="{D4342EEA-CD7A-4098-8320-DC80AE47A2E4}" type="parTrans" cxnId="{DB2D248C-E338-4C01-ABA5-5476743CE536}">
      <dgm:prSet/>
      <dgm:spPr/>
      <dgm:t>
        <a:bodyPr/>
        <a:lstStyle/>
        <a:p>
          <a:endParaRPr lang="tr-TR"/>
        </a:p>
      </dgm:t>
    </dgm:pt>
    <dgm:pt modelId="{00DA0899-FEBE-4C99-95A0-51CC1B2FA0C0}" type="sibTrans" cxnId="{DB2D248C-E338-4C01-ABA5-5476743CE536}">
      <dgm:prSet/>
      <dgm:spPr/>
      <dgm:t>
        <a:bodyPr/>
        <a:lstStyle/>
        <a:p>
          <a:endParaRPr lang="tr-TR"/>
        </a:p>
      </dgm:t>
    </dgm:pt>
    <dgm:pt modelId="{9729281D-5DF7-45BD-802D-8DD8C4BEB60F}">
      <dgm:prSet phldrT="[Metin]"/>
      <dgm:spPr/>
      <dgm:t>
        <a:bodyPr/>
        <a:lstStyle/>
        <a:p>
          <a:r>
            <a:rPr lang="tr-TR" dirty="0" smtClean="0"/>
            <a:t>Herkes yanındakinden bir istekte bulunur ve istekte bulunulan kişi hayır tepkisi verir. Sonra hayır tepkisi veren kişi grupça alkışlanır. Amaç hayır demeyi öğrenmek ve alkışa alışmaktır.</a:t>
          </a:r>
          <a:endParaRPr lang="tr-TR" dirty="0"/>
        </a:p>
      </dgm:t>
    </dgm:pt>
    <dgm:pt modelId="{9F841147-F1B7-40F0-B233-61E47BA8F535}" type="parTrans" cxnId="{08AA3CC5-404C-4C5A-8857-FA9BBB8A75CC}">
      <dgm:prSet/>
      <dgm:spPr/>
      <dgm:t>
        <a:bodyPr/>
        <a:lstStyle/>
        <a:p>
          <a:endParaRPr lang="tr-TR"/>
        </a:p>
      </dgm:t>
    </dgm:pt>
    <dgm:pt modelId="{B7306EBA-D96D-4027-ACF4-2934F98125B6}" type="sibTrans" cxnId="{08AA3CC5-404C-4C5A-8857-FA9BBB8A75CC}">
      <dgm:prSet/>
      <dgm:spPr/>
      <dgm:t>
        <a:bodyPr/>
        <a:lstStyle/>
        <a:p>
          <a:endParaRPr lang="tr-TR"/>
        </a:p>
      </dgm:t>
    </dgm:pt>
    <dgm:pt modelId="{6D83EBC3-7B2E-47BE-A17E-76AFEE04CD8F}">
      <dgm:prSet phldrT="[Metin]"/>
      <dgm:spPr/>
      <dgm:t>
        <a:bodyPr/>
        <a:lstStyle/>
        <a:p>
          <a:endParaRPr lang="tr-TR" dirty="0" smtClean="0"/>
        </a:p>
        <a:p>
          <a:r>
            <a:rPr lang="tr-TR" dirty="0" smtClean="0"/>
            <a:t>İkişer kişilik gruplar şeklinde uygulanır. İki kişi de ayakta durur. Üyelerden birisi, diğerinin omuzlarından bastırarak onu aşağıya çekmeye çalışır. Amaç üyelere «kişi istemedikten sonra kimse onu eğemez» mesajı vermektir.</a:t>
          </a:r>
          <a:endParaRPr lang="tr-TR" dirty="0"/>
        </a:p>
      </dgm:t>
    </dgm:pt>
    <dgm:pt modelId="{86DFADB3-33F5-478D-8A87-D6F8EADBFDEC}" type="parTrans" cxnId="{47B7C24A-0C0E-4D3F-8A92-494148E8C75C}">
      <dgm:prSet/>
      <dgm:spPr/>
      <dgm:t>
        <a:bodyPr/>
        <a:lstStyle/>
        <a:p>
          <a:endParaRPr lang="tr-TR"/>
        </a:p>
      </dgm:t>
    </dgm:pt>
    <dgm:pt modelId="{AF729A63-84EA-4D41-9399-312F432494A9}" type="sibTrans" cxnId="{47B7C24A-0C0E-4D3F-8A92-494148E8C75C}">
      <dgm:prSet/>
      <dgm:spPr/>
      <dgm:t>
        <a:bodyPr/>
        <a:lstStyle/>
        <a:p>
          <a:endParaRPr lang="tr-TR"/>
        </a:p>
      </dgm:t>
    </dgm:pt>
    <dgm:pt modelId="{8EBF6704-B9AF-4421-9E5D-5273BF858EC9}" type="pres">
      <dgm:prSet presAssocID="{3F9A3DCC-F36D-4B34-9452-42E2470CBE24}" presName="Name0" presStyleCnt="0">
        <dgm:presLayoutVars>
          <dgm:chMax val="7"/>
          <dgm:chPref val="7"/>
          <dgm:dir/>
        </dgm:presLayoutVars>
      </dgm:prSet>
      <dgm:spPr/>
      <dgm:t>
        <a:bodyPr/>
        <a:lstStyle/>
        <a:p>
          <a:endParaRPr lang="tr-TR"/>
        </a:p>
      </dgm:t>
    </dgm:pt>
    <dgm:pt modelId="{8900A072-27FE-4FD5-A30F-F3E63E5A9FC3}" type="pres">
      <dgm:prSet presAssocID="{3F9A3DCC-F36D-4B34-9452-42E2470CBE24}" presName="Name1" presStyleCnt="0"/>
      <dgm:spPr/>
    </dgm:pt>
    <dgm:pt modelId="{A809766B-6940-488B-BF47-9A268392F55F}" type="pres">
      <dgm:prSet presAssocID="{3F9A3DCC-F36D-4B34-9452-42E2470CBE24}" presName="cycle" presStyleCnt="0"/>
      <dgm:spPr/>
    </dgm:pt>
    <dgm:pt modelId="{CA3D814E-A94C-4AD5-8D07-D2A5A9D8F025}" type="pres">
      <dgm:prSet presAssocID="{3F9A3DCC-F36D-4B34-9452-42E2470CBE24}" presName="srcNode" presStyleLbl="node1" presStyleIdx="0" presStyleCnt="3"/>
      <dgm:spPr/>
    </dgm:pt>
    <dgm:pt modelId="{E15AA5BF-9A99-4ECE-B0EF-EA80A32198D3}" type="pres">
      <dgm:prSet presAssocID="{3F9A3DCC-F36D-4B34-9452-42E2470CBE24}" presName="conn" presStyleLbl="parChTrans1D2" presStyleIdx="0" presStyleCnt="1"/>
      <dgm:spPr/>
      <dgm:t>
        <a:bodyPr/>
        <a:lstStyle/>
        <a:p>
          <a:endParaRPr lang="tr-TR"/>
        </a:p>
      </dgm:t>
    </dgm:pt>
    <dgm:pt modelId="{FD593713-50AE-4ACF-88FF-28EED0306792}" type="pres">
      <dgm:prSet presAssocID="{3F9A3DCC-F36D-4B34-9452-42E2470CBE24}" presName="extraNode" presStyleLbl="node1" presStyleIdx="0" presStyleCnt="3"/>
      <dgm:spPr/>
    </dgm:pt>
    <dgm:pt modelId="{CE2184CE-A1A8-42FA-A916-A6615B117EC5}" type="pres">
      <dgm:prSet presAssocID="{3F9A3DCC-F36D-4B34-9452-42E2470CBE24}" presName="dstNode" presStyleLbl="node1" presStyleIdx="0" presStyleCnt="3"/>
      <dgm:spPr/>
    </dgm:pt>
    <dgm:pt modelId="{DFAD484D-B64D-4544-B4F5-03788C576D0C}" type="pres">
      <dgm:prSet presAssocID="{7F2F8D23-CEA6-4115-865E-62F4FD9129F9}" presName="text_1" presStyleLbl="node1" presStyleIdx="0" presStyleCnt="3">
        <dgm:presLayoutVars>
          <dgm:bulletEnabled val="1"/>
        </dgm:presLayoutVars>
      </dgm:prSet>
      <dgm:spPr/>
      <dgm:t>
        <a:bodyPr/>
        <a:lstStyle/>
        <a:p>
          <a:endParaRPr lang="tr-TR"/>
        </a:p>
      </dgm:t>
    </dgm:pt>
    <dgm:pt modelId="{5968FF6B-EB5D-4663-8C4D-0A34716B17D9}" type="pres">
      <dgm:prSet presAssocID="{7F2F8D23-CEA6-4115-865E-62F4FD9129F9}" presName="accent_1" presStyleCnt="0"/>
      <dgm:spPr/>
    </dgm:pt>
    <dgm:pt modelId="{26921B52-920C-4C5C-8A8B-DE50C85D7A8F}" type="pres">
      <dgm:prSet presAssocID="{7F2F8D23-CEA6-4115-865E-62F4FD9129F9}" presName="accentRepeatNode" presStyleLbl="solidFgAcc1" presStyleIdx="0" presStyleCnt="3"/>
      <dgm:spPr/>
    </dgm:pt>
    <dgm:pt modelId="{A87EA48F-0CC7-4B69-B13F-48B525EBD9FD}" type="pres">
      <dgm:prSet presAssocID="{9729281D-5DF7-45BD-802D-8DD8C4BEB60F}" presName="text_2" presStyleLbl="node1" presStyleIdx="1" presStyleCnt="3">
        <dgm:presLayoutVars>
          <dgm:bulletEnabled val="1"/>
        </dgm:presLayoutVars>
      </dgm:prSet>
      <dgm:spPr/>
      <dgm:t>
        <a:bodyPr/>
        <a:lstStyle/>
        <a:p>
          <a:endParaRPr lang="tr-TR"/>
        </a:p>
      </dgm:t>
    </dgm:pt>
    <dgm:pt modelId="{A547FE6B-83E8-4D5A-B931-5826BC94AF9E}" type="pres">
      <dgm:prSet presAssocID="{9729281D-5DF7-45BD-802D-8DD8C4BEB60F}" presName="accent_2" presStyleCnt="0"/>
      <dgm:spPr/>
    </dgm:pt>
    <dgm:pt modelId="{8DD85387-FD87-4B47-AC73-207BDF088430}" type="pres">
      <dgm:prSet presAssocID="{9729281D-5DF7-45BD-802D-8DD8C4BEB60F}" presName="accentRepeatNode" presStyleLbl="solidFgAcc1" presStyleIdx="1" presStyleCnt="3"/>
      <dgm:spPr/>
    </dgm:pt>
    <dgm:pt modelId="{42B3ADEF-EC01-4393-A52F-DCC7AD499058}" type="pres">
      <dgm:prSet presAssocID="{6D83EBC3-7B2E-47BE-A17E-76AFEE04CD8F}" presName="text_3" presStyleLbl="node1" presStyleIdx="2" presStyleCnt="3">
        <dgm:presLayoutVars>
          <dgm:bulletEnabled val="1"/>
        </dgm:presLayoutVars>
      </dgm:prSet>
      <dgm:spPr/>
      <dgm:t>
        <a:bodyPr/>
        <a:lstStyle/>
        <a:p>
          <a:endParaRPr lang="tr-TR"/>
        </a:p>
      </dgm:t>
    </dgm:pt>
    <dgm:pt modelId="{E21BEFB8-2252-4D26-9CFE-1E10E2A46477}" type="pres">
      <dgm:prSet presAssocID="{6D83EBC3-7B2E-47BE-A17E-76AFEE04CD8F}" presName="accent_3" presStyleCnt="0"/>
      <dgm:spPr/>
    </dgm:pt>
    <dgm:pt modelId="{73539DFE-9B10-4B17-87DF-FA69889E0276}" type="pres">
      <dgm:prSet presAssocID="{6D83EBC3-7B2E-47BE-A17E-76AFEE04CD8F}" presName="accentRepeatNode" presStyleLbl="solidFgAcc1" presStyleIdx="2" presStyleCnt="3"/>
      <dgm:spPr/>
    </dgm:pt>
  </dgm:ptLst>
  <dgm:cxnLst>
    <dgm:cxn modelId="{4641ABA9-B959-4155-9077-C099874FB59D}" type="presOf" srcId="{6D83EBC3-7B2E-47BE-A17E-76AFEE04CD8F}" destId="{42B3ADEF-EC01-4393-A52F-DCC7AD499058}" srcOrd="0" destOrd="0" presId="urn:microsoft.com/office/officeart/2008/layout/VerticalCurvedList"/>
    <dgm:cxn modelId="{DB2D248C-E338-4C01-ABA5-5476743CE536}" srcId="{3F9A3DCC-F36D-4B34-9452-42E2470CBE24}" destId="{7F2F8D23-CEA6-4115-865E-62F4FD9129F9}" srcOrd="0" destOrd="0" parTransId="{D4342EEA-CD7A-4098-8320-DC80AE47A2E4}" sibTransId="{00DA0899-FEBE-4C99-95A0-51CC1B2FA0C0}"/>
    <dgm:cxn modelId="{08AA3CC5-404C-4C5A-8857-FA9BBB8A75CC}" srcId="{3F9A3DCC-F36D-4B34-9452-42E2470CBE24}" destId="{9729281D-5DF7-45BD-802D-8DD8C4BEB60F}" srcOrd="1" destOrd="0" parTransId="{9F841147-F1B7-40F0-B233-61E47BA8F535}" sibTransId="{B7306EBA-D96D-4027-ACF4-2934F98125B6}"/>
    <dgm:cxn modelId="{5D6E1DCB-21F9-48CE-9F3B-5B8C95B528BD}" type="presOf" srcId="{9729281D-5DF7-45BD-802D-8DD8C4BEB60F}" destId="{A87EA48F-0CC7-4B69-B13F-48B525EBD9FD}" srcOrd="0" destOrd="0" presId="urn:microsoft.com/office/officeart/2008/layout/VerticalCurvedList"/>
    <dgm:cxn modelId="{82F9F246-8364-42D7-A04E-076B7D88690F}" type="presOf" srcId="{00DA0899-FEBE-4C99-95A0-51CC1B2FA0C0}" destId="{E15AA5BF-9A99-4ECE-B0EF-EA80A32198D3}" srcOrd="0" destOrd="0" presId="urn:microsoft.com/office/officeart/2008/layout/VerticalCurvedList"/>
    <dgm:cxn modelId="{47B7C24A-0C0E-4D3F-8A92-494148E8C75C}" srcId="{3F9A3DCC-F36D-4B34-9452-42E2470CBE24}" destId="{6D83EBC3-7B2E-47BE-A17E-76AFEE04CD8F}" srcOrd="2" destOrd="0" parTransId="{86DFADB3-33F5-478D-8A87-D6F8EADBFDEC}" sibTransId="{AF729A63-84EA-4D41-9399-312F432494A9}"/>
    <dgm:cxn modelId="{07E899C6-990D-4E01-8596-8F1EFA30571E}" type="presOf" srcId="{3F9A3DCC-F36D-4B34-9452-42E2470CBE24}" destId="{8EBF6704-B9AF-4421-9E5D-5273BF858EC9}" srcOrd="0" destOrd="0" presId="urn:microsoft.com/office/officeart/2008/layout/VerticalCurvedList"/>
    <dgm:cxn modelId="{B129AF87-9233-48C3-883E-7155225CC2B7}" type="presOf" srcId="{7F2F8D23-CEA6-4115-865E-62F4FD9129F9}" destId="{DFAD484D-B64D-4544-B4F5-03788C576D0C}" srcOrd="0" destOrd="0" presId="urn:microsoft.com/office/officeart/2008/layout/VerticalCurvedList"/>
    <dgm:cxn modelId="{F834B4CC-3EA0-458F-A707-815E98E1B42D}" type="presParOf" srcId="{8EBF6704-B9AF-4421-9E5D-5273BF858EC9}" destId="{8900A072-27FE-4FD5-A30F-F3E63E5A9FC3}" srcOrd="0" destOrd="0" presId="urn:microsoft.com/office/officeart/2008/layout/VerticalCurvedList"/>
    <dgm:cxn modelId="{CEC66DEE-7FD3-4EF7-A306-5266A54EA3FE}" type="presParOf" srcId="{8900A072-27FE-4FD5-A30F-F3E63E5A9FC3}" destId="{A809766B-6940-488B-BF47-9A268392F55F}" srcOrd="0" destOrd="0" presId="urn:microsoft.com/office/officeart/2008/layout/VerticalCurvedList"/>
    <dgm:cxn modelId="{ABC1FF6A-A387-4274-A292-7EAEB39E2565}" type="presParOf" srcId="{A809766B-6940-488B-BF47-9A268392F55F}" destId="{CA3D814E-A94C-4AD5-8D07-D2A5A9D8F025}" srcOrd="0" destOrd="0" presId="urn:microsoft.com/office/officeart/2008/layout/VerticalCurvedList"/>
    <dgm:cxn modelId="{B1AA55BC-F67C-4A5E-9A79-C422BDD2A7DA}" type="presParOf" srcId="{A809766B-6940-488B-BF47-9A268392F55F}" destId="{E15AA5BF-9A99-4ECE-B0EF-EA80A32198D3}" srcOrd="1" destOrd="0" presId="urn:microsoft.com/office/officeart/2008/layout/VerticalCurvedList"/>
    <dgm:cxn modelId="{85B858D1-C553-4197-99F4-3B2E79AEDC8E}" type="presParOf" srcId="{A809766B-6940-488B-BF47-9A268392F55F}" destId="{FD593713-50AE-4ACF-88FF-28EED0306792}" srcOrd="2" destOrd="0" presId="urn:microsoft.com/office/officeart/2008/layout/VerticalCurvedList"/>
    <dgm:cxn modelId="{8852CB85-DF27-4141-914B-F24FE692C81F}" type="presParOf" srcId="{A809766B-6940-488B-BF47-9A268392F55F}" destId="{CE2184CE-A1A8-42FA-A916-A6615B117EC5}" srcOrd="3" destOrd="0" presId="urn:microsoft.com/office/officeart/2008/layout/VerticalCurvedList"/>
    <dgm:cxn modelId="{45FAC404-8BDA-46FA-9DB6-AA5E4DDC0C4A}" type="presParOf" srcId="{8900A072-27FE-4FD5-A30F-F3E63E5A9FC3}" destId="{DFAD484D-B64D-4544-B4F5-03788C576D0C}" srcOrd="1" destOrd="0" presId="urn:microsoft.com/office/officeart/2008/layout/VerticalCurvedList"/>
    <dgm:cxn modelId="{148CEC53-99D8-4D40-942F-4EEFCE5C76E9}" type="presParOf" srcId="{8900A072-27FE-4FD5-A30F-F3E63E5A9FC3}" destId="{5968FF6B-EB5D-4663-8C4D-0A34716B17D9}" srcOrd="2" destOrd="0" presId="urn:microsoft.com/office/officeart/2008/layout/VerticalCurvedList"/>
    <dgm:cxn modelId="{972DC559-E682-4AF1-AF22-020E1FA20476}" type="presParOf" srcId="{5968FF6B-EB5D-4663-8C4D-0A34716B17D9}" destId="{26921B52-920C-4C5C-8A8B-DE50C85D7A8F}" srcOrd="0" destOrd="0" presId="urn:microsoft.com/office/officeart/2008/layout/VerticalCurvedList"/>
    <dgm:cxn modelId="{ACF950E0-8453-4862-814F-303D62AEC827}" type="presParOf" srcId="{8900A072-27FE-4FD5-A30F-F3E63E5A9FC3}" destId="{A87EA48F-0CC7-4B69-B13F-48B525EBD9FD}" srcOrd="3" destOrd="0" presId="urn:microsoft.com/office/officeart/2008/layout/VerticalCurvedList"/>
    <dgm:cxn modelId="{145EF8F0-2FA2-4F82-9A19-D9527C304921}" type="presParOf" srcId="{8900A072-27FE-4FD5-A30F-F3E63E5A9FC3}" destId="{A547FE6B-83E8-4D5A-B931-5826BC94AF9E}" srcOrd="4" destOrd="0" presId="urn:microsoft.com/office/officeart/2008/layout/VerticalCurvedList"/>
    <dgm:cxn modelId="{B38BF290-2732-4953-8040-549A1AB48827}" type="presParOf" srcId="{A547FE6B-83E8-4D5A-B931-5826BC94AF9E}" destId="{8DD85387-FD87-4B47-AC73-207BDF088430}" srcOrd="0" destOrd="0" presId="urn:microsoft.com/office/officeart/2008/layout/VerticalCurvedList"/>
    <dgm:cxn modelId="{A6CC1132-D806-47EF-AD9C-0CFC42C1AF23}" type="presParOf" srcId="{8900A072-27FE-4FD5-A30F-F3E63E5A9FC3}" destId="{42B3ADEF-EC01-4393-A52F-DCC7AD499058}" srcOrd="5" destOrd="0" presId="urn:microsoft.com/office/officeart/2008/layout/VerticalCurvedList"/>
    <dgm:cxn modelId="{D760D587-2E6C-41EF-BE85-165C90403DB4}" type="presParOf" srcId="{8900A072-27FE-4FD5-A30F-F3E63E5A9FC3}" destId="{E21BEFB8-2252-4D26-9CFE-1E10E2A46477}" srcOrd="6" destOrd="0" presId="urn:microsoft.com/office/officeart/2008/layout/VerticalCurvedList"/>
    <dgm:cxn modelId="{A7A87EC6-2DE7-4461-9A58-BC0BB9FF1804}" type="presParOf" srcId="{E21BEFB8-2252-4D26-9CFE-1E10E2A46477}" destId="{73539DFE-9B10-4B17-87DF-FA69889E02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7D48E3-7C05-4239-8233-43D9CBAAC4D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D778D741-EDC3-4988-BCC6-091A97BB3464}">
      <dgm:prSet phldrT="[Metin]"/>
      <dgm:spPr>
        <a:solidFill>
          <a:srgbClr val="7030A0"/>
        </a:solidFill>
      </dgm:spPr>
      <dgm:t>
        <a:bodyPr/>
        <a:lstStyle/>
        <a:p>
          <a:r>
            <a:rPr lang="tr-TR" dirty="0" smtClean="0"/>
            <a:t>Eleştirme ve Eleştiriye Karşılık Verme Alıştırması</a:t>
          </a:r>
          <a:endParaRPr lang="tr-TR" dirty="0"/>
        </a:p>
      </dgm:t>
    </dgm:pt>
    <dgm:pt modelId="{5965B96C-9A99-4517-BC79-8A916003AB37}" type="parTrans" cxnId="{9F4C86FB-6A49-42C8-A0ED-7E1D7F6E2047}">
      <dgm:prSet/>
      <dgm:spPr/>
      <dgm:t>
        <a:bodyPr/>
        <a:lstStyle/>
        <a:p>
          <a:endParaRPr lang="tr-TR"/>
        </a:p>
      </dgm:t>
    </dgm:pt>
    <dgm:pt modelId="{651DFA31-716E-4004-8E97-AA76E13AEFAB}" type="sibTrans" cxnId="{9F4C86FB-6A49-42C8-A0ED-7E1D7F6E2047}">
      <dgm:prSet/>
      <dgm:spPr/>
      <dgm:t>
        <a:bodyPr/>
        <a:lstStyle/>
        <a:p>
          <a:endParaRPr lang="tr-TR"/>
        </a:p>
      </dgm:t>
    </dgm:pt>
    <dgm:pt modelId="{CF94F609-5D08-4694-BDA3-8EAA99966D17}">
      <dgm:prSet phldrT="[Metin]"/>
      <dgm:spPr>
        <a:solidFill>
          <a:schemeClr val="accent4"/>
        </a:solidFill>
      </dgm:spPr>
      <dgm:t>
        <a:bodyPr/>
        <a:lstStyle/>
        <a:p>
          <a:r>
            <a:rPr lang="tr-TR" dirty="0" smtClean="0"/>
            <a:t>Selamlaşma, Tanışma Alıştırmaları</a:t>
          </a:r>
          <a:endParaRPr lang="tr-TR" dirty="0"/>
        </a:p>
      </dgm:t>
    </dgm:pt>
    <dgm:pt modelId="{8B5755FB-95A7-4563-B3A1-5A464EB824D4}" type="parTrans" cxnId="{1EAAF2AD-380F-4C3B-841A-C31C7CC4CDC0}">
      <dgm:prSet/>
      <dgm:spPr/>
      <dgm:t>
        <a:bodyPr/>
        <a:lstStyle/>
        <a:p>
          <a:endParaRPr lang="tr-TR"/>
        </a:p>
      </dgm:t>
    </dgm:pt>
    <dgm:pt modelId="{01E3C3C8-7507-432C-9AC5-F34DA6EEFEB9}" type="sibTrans" cxnId="{1EAAF2AD-380F-4C3B-841A-C31C7CC4CDC0}">
      <dgm:prSet/>
      <dgm:spPr/>
      <dgm:t>
        <a:bodyPr/>
        <a:lstStyle/>
        <a:p>
          <a:endParaRPr lang="tr-TR"/>
        </a:p>
      </dgm:t>
    </dgm:pt>
    <dgm:pt modelId="{9074761D-4548-416D-8CB1-346A09E77331}">
      <dgm:prSet phldrT="[Metin]"/>
      <dgm:spPr>
        <a:solidFill>
          <a:srgbClr val="00B0F0"/>
        </a:solidFill>
      </dgm:spPr>
      <dgm:t>
        <a:bodyPr/>
        <a:lstStyle/>
        <a:p>
          <a:r>
            <a:rPr lang="tr-TR" dirty="0" smtClean="0"/>
            <a:t>Ben Zamiri Kullanarak Konuşma Alıştırması</a:t>
          </a:r>
          <a:endParaRPr lang="tr-TR" dirty="0"/>
        </a:p>
      </dgm:t>
    </dgm:pt>
    <dgm:pt modelId="{91429A7E-6437-4A2E-A7F5-0D8A15231D0A}" type="parTrans" cxnId="{41C2ADBC-5246-49E7-8B78-C7A1DC44DE4A}">
      <dgm:prSet/>
      <dgm:spPr/>
      <dgm:t>
        <a:bodyPr/>
        <a:lstStyle/>
        <a:p>
          <a:endParaRPr lang="tr-TR"/>
        </a:p>
      </dgm:t>
    </dgm:pt>
    <dgm:pt modelId="{BDA1916F-DB3B-4333-9831-2F79B100FC37}" type="sibTrans" cxnId="{41C2ADBC-5246-49E7-8B78-C7A1DC44DE4A}">
      <dgm:prSet/>
      <dgm:spPr/>
      <dgm:t>
        <a:bodyPr/>
        <a:lstStyle/>
        <a:p>
          <a:endParaRPr lang="tr-TR"/>
        </a:p>
      </dgm:t>
    </dgm:pt>
    <dgm:pt modelId="{DC717A0B-D257-4650-9FD9-8FE0C3BC9527}">
      <dgm:prSet phldrT="[Metin]"/>
      <dgm:spPr>
        <a:solidFill>
          <a:srgbClr val="002060"/>
        </a:solidFill>
      </dgm:spPr>
      <dgm:t>
        <a:bodyPr/>
        <a:lstStyle/>
        <a:p>
          <a:r>
            <a:rPr lang="tr-TR" dirty="0" smtClean="0"/>
            <a:t>Evet-Hayır Deme ve Ses Tonunu Ayarlama Alıştırması</a:t>
          </a:r>
          <a:endParaRPr lang="tr-TR" dirty="0"/>
        </a:p>
      </dgm:t>
    </dgm:pt>
    <dgm:pt modelId="{6E4A29DA-064B-4405-94C2-BCD19480B136}" type="parTrans" cxnId="{9076249E-2FA0-4A28-931E-7749D4DD947C}">
      <dgm:prSet/>
      <dgm:spPr/>
      <dgm:t>
        <a:bodyPr/>
        <a:lstStyle/>
        <a:p>
          <a:endParaRPr lang="tr-TR"/>
        </a:p>
      </dgm:t>
    </dgm:pt>
    <dgm:pt modelId="{EC645025-B0F3-401B-B545-0CDFA369EE64}" type="sibTrans" cxnId="{9076249E-2FA0-4A28-931E-7749D4DD947C}">
      <dgm:prSet/>
      <dgm:spPr/>
      <dgm:t>
        <a:bodyPr/>
        <a:lstStyle/>
        <a:p>
          <a:endParaRPr lang="tr-TR"/>
        </a:p>
      </dgm:t>
    </dgm:pt>
    <dgm:pt modelId="{BE3ED0BA-2695-42C5-97B9-7A0E9B554AAC}">
      <dgm:prSet phldrT="[Metin]"/>
      <dgm:spPr>
        <a:solidFill>
          <a:srgbClr val="C00000"/>
        </a:solidFill>
      </dgm:spPr>
      <dgm:t>
        <a:bodyPr/>
        <a:lstStyle/>
        <a:p>
          <a:r>
            <a:rPr lang="tr-TR" dirty="0" smtClean="0"/>
            <a:t>İltifat Etme ve İltifatı Kabul Etme Alıştırması</a:t>
          </a:r>
          <a:endParaRPr lang="tr-TR" dirty="0"/>
        </a:p>
      </dgm:t>
    </dgm:pt>
    <dgm:pt modelId="{0B29E0FB-6749-4933-B1BC-8A260AD220DA}" type="sibTrans" cxnId="{D343570A-438E-4B22-9956-75AD33AFF961}">
      <dgm:prSet/>
      <dgm:spPr/>
      <dgm:t>
        <a:bodyPr/>
        <a:lstStyle/>
        <a:p>
          <a:endParaRPr lang="tr-TR"/>
        </a:p>
      </dgm:t>
    </dgm:pt>
    <dgm:pt modelId="{684E842F-8B37-4A22-9B68-FE28D535768C}" type="parTrans" cxnId="{D343570A-438E-4B22-9956-75AD33AFF961}">
      <dgm:prSet/>
      <dgm:spPr/>
      <dgm:t>
        <a:bodyPr/>
        <a:lstStyle/>
        <a:p>
          <a:endParaRPr lang="tr-TR"/>
        </a:p>
      </dgm:t>
    </dgm:pt>
    <dgm:pt modelId="{DE70F923-F6E6-47C3-A7C7-FB1611FD1CA1}">
      <dgm:prSet phldrT="[Metin]"/>
      <dgm:spPr/>
      <dgm:t>
        <a:bodyPr/>
        <a:lstStyle/>
        <a:p>
          <a:r>
            <a:rPr lang="tr-TR" dirty="0" smtClean="0"/>
            <a:t>Ricada Bulunma ve Ricayı Reddetme Alıştırması</a:t>
          </a:r>
          <a:endParaRPr lang="tr-TR" dirty="0"/>
        </a:p>
      </dgm:t>
    </dgm:pt>
    <dgm:pt modelId="{74BDA46D-397F-4B32-B732-B21B77AAB1CE}" type="sibTrans" cxnId="{A435D62E-4818-44CB-A0EF-5E3B87294CD2}">
      <dgm:prSet/>
      <dgm:spPr/>
      <dgm:t>
        <a:bodyPr/>
        <a:lstStyle/>
        <a:p>
          <a:endParaRPr lang="tr-TR"/>
        </a:p>
      </dgm:t>
    </dgm:pt>
    <dgm:pt modelId="{26B3053E-98C8-4AA4-A08E-90E8FE2E0598}" type="parTrans" cxnId="{A435D62E-4818-44CB-A0EF-5E3B87294CD2}">
      <dgm:prSet/>
      <dgm:spPr/>
      <dgm:t>
        <a:bodyPr/>
        <a:lstStyle/>
        <a:p>
          <a:endParaRPr lang="tr-TR"/>
        </a:p>
      </dgm:t>
    </dgm:pt>
    <dgm:pt modelId="{08B4D320-6031-46A7-BF87-CAC54C622A86}" type="pres">
      <dgm:prSet presAssocID="{3F7D48E3-7C05-4239-8233-43D9CBAAC4DE}" presName="Name0" presStyleCnt="0">
        <dgm:presLayoutVars>
          <dgm:chPref val="1"/>
          <dgm:dir/>
          <dgm:animOne val="branch"/>
          <dgm:animLvl val="lvl"/>
          <dgm:resizeHandles/>
        </dgm:presLayoutVars>
      </dgm:prSet>
      <dgm:spPr/>
      <dgm:t>
        <a:bodyPr/>
        <a:lstStyle/>
        <a:p>
          <a:endParaRPr lang="tr-TR"/>
        </a:p>
      </dgm:t>
    </dgm:pt>
    <dgm:pt modelId="{6F0CF235-7D4C-4D0D-A0B7-7A05781603C8}" type="pres">
      <dgm:prSet presAssocID="{DE70F923-F6E6-47C3-A7C7-FB1611FD1CA1}" presName="vertOne" presStyleCnt="0"/>
      <dgm:spPr/>
    </dgm:pt>
    <dgm:pt modelId="{171FE723-7463-4060-96D5-87C6A43AF3BE}" type="pres">
      <dgm:prSet presAssocID="{DE70F923-F6E6-47C3-A7C7-FB1611FD1CA1}" presName="txOne" presStyleLbl="node0" presStyleIdx="0" presStyleCnt="1">
        <dgm:presLayoutVars>
          <dgm:chPref val="3"/>
        </dgm:presLayoutVars>
      </dgm:prSet>
      <dgm:spPr/>
      <dgm:t>
        <a:bodyPr/>
        <a:lstStyle/>
        <a:p>
          <a:endParaRPr lang="tr-TR"/>
        </a:p>
      </dgm:t>
    </dgm:pt>
    <dgm:pt modelId="{F5945DBB-B1AF-475E-804B-F25FC576F2EA}" type="pres">
      <dgm:prSet presAssocID="{DE70F923-F6E6-47C3-A7C7-FB1611FD1CA1}" presName="parTransOne" presStyleCnt="0"/>
      <dgm:spPr/>
    </dgm:pt>
    <dgm:pt modelId="{924A01CB-3C2C-48D0-877F-91BE2B585947}" type="pres">
      <dgm:prSet presAssocID="{DE70F923-F6E6-47C3-A7C7-FB1611FD1CA1}" presName="horzOne" presStyleCnt="0"/>
      <dgm:spPr/>
    </dgm:pt>
    <dgm:pt modelId="{8AE094D4-205F-4385-8CE3-71D710073523}" type="pres">
      <dgm:prSet presAssocID="{BE3ED0BA-2695-42C5-97B9-7A0E9B554AAC}" presName="vertTwo" presStyleCnt="0"/>
      <dgm:spPr/>
    </dgm:pt>
    <dgm:pt modelId="{54C74C2D-B28E-4E3B-824C-DECEB9E25D35}" type="pres">
      <dgm:prSet presAssocID="{BE3ED0BA-2695-42C5-97B9-7A0E9B554AAC}" presName="txTwo" presStyleLbl="node2" presStyleIdx="0" presStyleCnt="2">
        <dgm:presLayoutVars>
          <dgm:chPref val="3"/>
        </dgm:presLayoutVars>
      </dgm:prSet>
      <dgm:spPr/>
      <dgm:t>
        <a:bodyPr/>
        <a:lstStyle/>
        <a:p>
          <a:endParaRPr lang="tr-TR"/>
        </a:p>
      </dgm:t>
    </dgm:pt>
    <dgm:pt modelId="{7BF6F3CD-4CAB-464C-8A63-3CD7C77EB83D}" type="pres">
      <dgm:prSet presAssocID="{BE3ED0BA-2695-42C5-97B9-7A0E9B554AAC}" presName="parTransTwo" presStyleCnt="0"/>
      <dgm:spPr/>
    </dgm:pt>
    <dgm:pt modelId="{56569820-47B5-459C-AB97-8F83F394E8A7}" type="pres">
      <dgm:prSet presAssocID="{BE3ED0BA-2695-42C5-97B9-7A0E9B554AAC}" presName="horzTwo" presStyleCnt="0"/>
      <dgm:spPr/>
    </dgm:pt>
    <dgm:pt modelId="{E53F8767-51F7-4353-8B0F-79F0DF13D58C}" type="pres">
      <dgm:prSet presAssocID="{D778D741-EDC3-4988-BCC6-091A97BB3464}" presName="vertThree" presStyleCnt="0"/>
      <dgm:spPr/>
    </dgm:pt>
    <dgm:pt modelId="{64ED8EDE-E763-4C2A-851E-B8FB96B80119}" type="pres">
      <dgm:prSet presAssocID="{D778D741-EDC3-4988-BCC6-091A97BB3464}" presName="txThree" presStyleLbl="node3" presStyleIdx="0" presStyleCnt="3">
        <dgm:presLayoutVars>
          <dgm:chPref val="3"/>
        </dgm:presLayoutVars>
      </dgm:prSet>
      <dgm:spPr/>
      <dgm:t>
        <a:bodyPr/>
        <a:lstStyle/>
        <a:p>
          <a:endParaRPr lang="tr-TR"/>
        </a:p>
      </dgm:t>
    </dgm:pt>
    <dgm:pt modelId="{EF55A37B-E11E-4F2B-B13E-1F8911E45A84}" type="pres">
      <dgm:prSet presAssocID="{D778D741-EDC3-4988-BCC6-091A97BB3464}" presName="horzThree" presStyleCnt="0"/>
      <dgm:spPr/>
    </dgm:pt>
    <dgm:pt modelId="{2963D0B4-08AF-4BF4-A8B6-F2E3D79BBCF3}" type="pres">
      <dgm:prSet presAssocID="{651DFA31-716E-4004-8E97-AA76E13AEFAB}" presName="sibSpaceThree" presStyleCnt="0"/>
      <dgm:spPr/>
    </dgm:pt>
    <dgm:pt modelId="{B784C2B6-51EE-4A87-829E-117779966274}" type="pres">
      <dgm:prSet presAssocID="{CF94F609-5D08-4694-BDA3-8EAA99966D17}" presName="vertThree" presStyleCnt="0"/>
      <dgm:spPr/>
    </dgm:pt>
    <dgm:pt modelId="{47EC819E-7F86-4BBB-88EA-1640A368E9DB}" type="pres">
      <dgm:prSet presAssocID="{CF94F609-5D08-4694-BDA3-8EAA99966D17}" presName="txThree" presStyleLbl="node3" presStyleIdx="1" presStyleCnt="3">
        <dgm:presLayoutVars>
          <dgm:chPref val="3"/>
        </dgm:presLayoutVars>
      </dgm:prSet>
      <dgm:spPr/>
      <dgm:t>
        <a:bodyPr/>
        <a:lstStyle/>
        <a:p>
          <a:endParaRPr lang="tr-TR"/>
        </a:p>
      </dgm:t>
    </dgm:pt>
    <dgm:pt modelId="{DC4B3058-A490-4E62-A447-D43FA32E7210}" type="pres">
      <dgm:prSet presAssocID="{CF94F609-5D08-4694-BDA3-8EAA99966D17}" presName="horzThree" presStyleCnt="0"/>
      <dgm:spPr/>
    </dgm:pt>
    <dgm:pt modelId="{4E6BB1B1-7E48-445E-B818-00B417B68598}" type="pres">
      <dgm:prSet presAssocID="{0B29E0FB-6749-4933-B1BC-8A260AD220DA}" presName="sibSpaceTwo" presStyleCnt="0"/>
      <dgm:spPr/>
    </dgm:pt>
    <dgm:pt modelId="{C8C44AE5-7DCB-49DB-8A0A-AEEE531B4433}" type="pres">
      <dgm:prSet presAssocID="{9074761D-4548-416D-8CB1-346A09E77331}" presName="vertTwo" presStyleCnt="0"/>
      <dgm:spPr/>
    </dgm:pt>
    <dgm:pt modelId="{DBC8C081-25AA-440C-9CED-5C8A9E4811C6}" type="pres">
      <dgm:prSet presAssocID="{9074761D-4548-416D-8CB1-346A09E77331}" presName="txTwo" presStyleLbl="node2" presStyleIdx="1" presStyleCnt="2">
        <dgm:presLayoutVars>
          <dgm:chPref val="3"/>
        </dgm:presLayoutVars>
      </dgm:prSet>
      <dgm:spPr/>
      <dgm:t>
        <a:bodyPr/>
        <a:lstStyle/>
        <a:p>
          <a:endParaRPr lang="tr-TR"/>
        </a:p>
      </dgm:t>
    </dgm:pt>
    <dgm:pt modelId="{F9A3F922-D4FA-4885-9AAA-1EFE9DF1CCDB}" type="pres">
      <dgm:prSet presAssocID="{9074761D-4548-416D-8CB1-346A09E77331}" presName="parTransTwo" presStyleCnt="0"/>
      <dgm:spPr/>
    </dgm:pt>
    <dgm:pt modelId="{47E9B20A-982A-49D7-9BD2-E00E2FBCFBD6}" type="pres">
      <dgm:prSet presAssocID="{9074761D-4548-416D-8CB1-346A09E77331}" presName="horzTwo" presStyleCnt="0"/>
      <dgm:spPr/>
    </dgm:pt>
    <dgm:pt modelId="{9D029E93-4BB0-4265-BD87-2110AD712901}" type="pres">
      <dgm:prSet presAssocID="{DC717A0B-D257-4650-9FD9-8FE0C3BC9527}" presName="vertThree" presStyleCnt="0"/>
      <dgm:spPr/>
    </dgm:pt>
    <dgm:pt modelId="{98BA3C32-6282-4147-AB6E-F61EBA829591}" type="pres">
      <dgm:prSet presAssocID="{DC717A0B-D257-4650-9FD9-8FE0C3BC9527}" presName="txThree" presStyleLbl="node3" presStyleIdx="2" presStyleCnt="3">
        <dgm:presLayoutVars>
          <dgm:chPref val="3"/>
        </dgm:presLayoutVars>
      </dgm:prSet>
      <dgm:spPr/>
      <dgm:t>
        <a:bodyPr/>
        <a:lstStyle/>
        <a:p>
          <a:endParaRPr lang="tr-TR"/>
        </a:p>
      </dgm:t>
    </dgm:pt>
    <dgm:pt modelId="{CA3A934C-9105-4FEB-ADFA-41E8EE28662E}" type="pres">
      <dgm:prSet presAssocID="{DC717A0B-D257-4650-9FD9-8FE0C3BC9527}" presName="horzThree" presStyleCnt="0"/>
      <dgm:spPr/>
    </dgm:pt>
  </dgm:ptLst>
  <dgm:cxnLst>
    <dgm:cxn modelId="{D8F4A7B8-E86A-4242-A2DD-6E9D4762B2B0}" type="presOf" srcId="{BE3ED0BA-2695-42C5-97B9-7A0E9B554AAC}" destId="{54C74C2D-B28E-4E3B-824C-DECEB9E25D35}" srcOrd="0" destOrd="0" presId="urn:microsoft.com/office/officeart/2005/8/layout/hierarchy4"/>
    <dgm:cxn modelId="{5AD72769-8DFA-4EEE-946F-7F8251697A6C}" type="presOf" srcId="{D778D741-EDC3-4988-BCC6-091A97BB3464}" destId="{64ED8EDE-E763-4C2A-851E-B8FB96B80119}" srcOrd="0" destOrd="0" presId="urn:microsoft.com/office/officeart/2005/8/layout/hierarchy4"/>
    <dgm:cxn modelId="{9F4C86FB-6A49-42C8-A0ED-7E1D7F6E2047}" srcId="{BE3ED0BA-2695-42C5-97B9-7A0E9B554AAC}" destId="{D778D741-EDC3-4988-BCC6-091A97BB3464}" srcOrd="0" destOrd="0" parTransId="{5965B96C-9A99-4517-BC79-8A916003AB37}" sibTransId="{651DFA31-716E-4004-8E97-AA76E13AEFAB}"/>
    <dgm:cxn modelId="{959D5FCF-563F-4127-8F82-BD3532E59236}" type="presOf" srcId="{CF94F609-5D08-4694-BDA3-8EAA99966D17}" destId="{47EC819E-7F86-4BBB-88EA-1640A368E9DB}" srcOrd="0" destOrd="0" presId="urn:microsoft.com/office/officeart/2005/8/layout/hierarchy4"/>
    <dgm:cxn modelId="{1EAAF2AD-380F-4C3B-841A-C31C7CC4CDC0}" srcId="{BE3ED0BA-2695-42C5-97B9-7A0E9B554AAC}" destId="{CF94F609-5D08-4694-BDA3-8EAA99966D17}" srcOrd="1" destOrd="0" parTransId="{8B5755FB-95A7-4563-B3A1-5A464EB824D4}" sibTransId="{01E3C3C8-7507-432C-9AC5-F34DA6EEFEB9}"/>
    <dgm:cxn modelId="{52D7E05D-00D9-40FF-9039-CF504CD7D310}" type="presOf" srcId="{DC717A0B-D257-4650-9FD9-8FE0C3BC9527}" destId="{98BA3C32-6282-4147-AB6E-F61EBA829591}" srcOrd="0" destOrd="0" presId="urn:microsoft.com/office/officeart/2005/8/layout/hierarchy4"/>
    <dgm:cxn modelId="{9076249E-2FA0-4A28-931E-7749D4DD947C}" srcId="{9074761D-4548-416D-8CB1-346A09E77331}" destId="{DC717A0B-D257-4650-9FD9-8FE0C3BC9527}" srcOrd="0" destOrd="0" parTransId="{6E4A29DA-064B-4405-94C2-BCD19480B136}" sibTransId="{EC645025-B0F3-401B-B545-0CDFA369EE64}"/>
    <dgm:cxn modelId="{D343570A-438E-4B22-9956-75AD33AFF961}" srcId="{DE70F923-F6E6-47C3-A7C7-FB1611FD1CA1}" destId="{BE3ED0BA-2695-42C5-97B9-7A0E9B554AAC}" srcOrd="0" destOrd="0" parTransId="{684E842F-8B37-4A22-9B68-FE28D535768C}" sibTransId="{0B29E0FB-6749-4933-B1BC-8A260AD220DA}"/>
    <dgm:cxn modelId="{41C2ADBC-5246-49E7-8B78-C7A1DC44DE4A}" srcId="{DE70F923-F6E6-47C3-A7C7-FB1611FD1CA1}" destId="{9074761D-4548-416D-8CB1-346A09E77331}" srcOrd="1" destOrd="0" parTransId="{91429A7E-6437-4A2E-A7F5-0D8A15231D0A}" sibTransId="{BDA1916F-DB3B-4333-9831-2F79B100FC37}"/>
    <dgm:cxn modelId="{E5418CD2-B516-47C1-AC1E-D9B1A4E2332F}" type="presOf" srcId="{9074761D-4548-416D-8CB1-346A09E77331}" destId="{DBC8C081-25AA-440C-9CED-5C8A9E4811C6}" srcOrd="0" destOrd="0" presId="urn:microsoft.com/office/officeart/2005/8/layout/hierarchy4"/>
    <dgm:cxn modelId="{A435D62E-4818-44CB-A0EF-5E3B87294CD2}" srcId="{3F7D48E3-7C05-4239-8233-43D9CBAAC4DE}" destId="{DE70F923-F6E6-47C3-A7C7-FB1611FD1CA1}" srcOrd="0" destOrd="0" parTransId="{26B3053E-98C8-4AA4-A08E-90E8FE2E0598}" sibTransId="{74BDA46D-397F-4B32-B732-B21B77AAB1CE}"/>
    <dgm:cxn modelId="{A2A4CB2D-756E-41D4-8D69-E1C94700915E}" type="presOf" srcId="{3F7D48E3-7C05-4239-8233-43D9CBAAC4DE}" destId="{08B4D320-6031-46A7-BF87-CAC54C622A86}" srcOrd="0" destOrd="0" presId="urn:microsoft.com/office/officeart/2005/8/layout/hierarchy4"/>
    <dgm:cxn modelId="{4C50798B-2819-457B-AF3F-27CD5B78E9CD}" type="presOf" srcId="{DE70F923-F6E6-47C3-A7C7-FB1611FD1CA1}" destId="{171FE723-7463-4060-96D5-87C6A43AF3BE}" srcOrd="0" destOrd="0" presId="urn:microsoft.com/office/officeart/2005/8/layout/hierarchy4"/>
    <dgm:cxn modelId="{52770C0F-FFC9-4B42-9762-267C6AAF55CE}" type="presParOf" srcId="{08B4D320-6031-46A7-BF87-CAC54C622A86}" destId="{6F0CF235-7D4C-4D0D-A0B7-7A05781603C8}" srcOrd="0" destOrd="0" presId="urn:microsoft.com/office/officeart/2005/8/layout/hierarchy4"/>
    <dgm:cxn modelId="{2CA444FB-E798-48C7-B9E4-DCFA547D4317}" type="presParOf" srcId="{6F0CF235-7D4C-4D0D-A0B7-7A05781603C8}" destId="{171FE723-7463-4060-96D5-87C6A43AF3BE}" srcOrd="0" destOrd="0" presId="urn:microsoft.com/office/officeart/2005/8/layout/hierarchy4"/>
    <dgm:cxn modelId="{92D52422-63B0-42F1-B661-D960966C7D4B}" type="presParOf" srcId="{6F0CF235-7D4C-4D0D-A0B7-7A05781603C8}" destId="{F5945DBB-B1AF-475E-804B-F25FC576F2EA}" srcOrd="1" destOrd="0" presId="urn:microsoft.com/office/officeart/2005/8/layout/hierarchy4"/>
    <dgm:cxn modelId="{5A6F30F7-F29B-421A-8DB3-0024D3F2859F}" type="presParOf" srcId="{6F0CF235-7D4C-4D0D-A0B7-7A05781603C8}" destId="{924A01CB-3C2C-48D0-877F-91BE2B585947}" srcOrd="2" destOrd="0" presId="urn:microsoft.com/office/officeart/2005/8/layout/hierarchy4"/>
    <dgm:cxn modelId="{7B645A4B-F204-4C03-A0E7-E0508E7128F0}" type="presParOf" srcId="{924A01CB-3C2C-48D0-877F-91BE2B585947}" destId="{8AE094D4-205F-4385-8CE3-71D710073523}" srcOrd="0" destOrd="0" presId="urn:microsoft.com/office/officeart/2005/8/layout/hierarchy4"/>
    <dgm:cxn modelId="{DAA1937F-CBFE-4A68-8400-A4D80E3BC7DE}" type="presParOf" srcId="{8AE094D4-205F-4385-8CE3-71D710073523}" destId="{54C74C2D-B28E-4E3B-824C-DECEB9E25D35}" srcOrd="0" destOrd="0" presId="urn:microsoft.com/office/officeart/2005/8/layout/hierarchy4"/>
    <dgm:cxn modelId="{A7377168-6E96-494C-AD76-2020AB6E8138}" type="presParOf" srcId="{8AE094D4-205F-4385-8CE3-71D710073523}" destId="{7BF6F3CD-4CAB-464C-8A63-3CD7C77EB83D}" srcOrd="1" destOrd="0" presId="urn:microsoft.com/office/officeart/2005/8/layout/hierarchy4"/>
    <dgm:cxn modelId="{CD55986F-858A-45A3-A11F-4BA297830E4C}" type="presParOf" srcId="{8AE094D4-205F-4385-8CE3-71D710073523}" destId="{56569820-47B5-459C-AB97-8F83F394E8A7}" srcOrd="2" destOrd="0" presId="urn:microsoft.com/office/officeart/2005/8/layout/hierarchy4"/>
    <dgm:cxn modelId="{738AADC8-DE20-4DDC-919E-B2177981F6F8}" type="presParOf" srcId="{56569820-47B5-459C-AB97-8F83F394E8A7}" destId="{E53F8767-51F7-4353-8B0F-79F0DF13D58C}" srcOrd="0" destOrd="0" presId="urn:microsoft.com/office/officeart/2005/8/layout/hierarchy4"/>
    <dgm:cxn modelId="{A087AAEB-91DC-4765-8F66-D1B692B982BA}" type="presParOf" srcId="{E53F8767-51F7-4353-8B0F-79F0DF13D58C}" destId="{64ED8EDE-E763-4C2A-851E-B8FB96B80119}" srcOrd="0" destOrd="0" presId="urn:microsoft.com/office/officeart/2005/8/layout/hierarchy4"/>
    <dgm:cxn modelId="{D0AA595B-A84D-48F4-8D33-F792C8432960}" type="presParOf" srcId="{E53F8767-51F7-4353-8B0F-79F0DF13D58C}" destId="{EF55A37B-E11E-4F2B-B13E-1F8911E45A84}" srcOrd="1" destOrd="0" presId="urn:microsoft.com/office/officeart/2005/8/layout/hierarchy4"/>
    <dgm:cxn modelId="{BEF406C9-F696-4751-9274-C31EEDDD60BB}" type="presParOf" srcId="{56569820-47B5-459C-AB97-8F83F394E8A7}" destId="{2963D0B4-08AF-4BF4-A8B6-F2E3D79BBCF3}" srcOrd="1" destOrd="0" presId="urn:microsoft.com/office/officeart/2005/8/layout/hierarchy4"/>
    <dgm:cxn modelId="{2D901FC5-56FC-4EB8-B3A0-1A284D802659}" type="presParOf" srcId="{56569820-47B5-459C-AB97-8F83F394E8A7}" destId="{B784C2B6-51EE-4A87-829E-117779966274}" srcOrd="2" destOrd="0" presId="urn:microsoft.com/office/officeart/2005/8/layout/hierarchy4"/>
    <dgm:cxn modelId="{3F830021-DA0C-4136-B8F2-53B0B79854E2}" type="presParOf" srcId="{B784C2B6-51EE-4A87-829E-117779966274}" destId="{47EC819E-7F86-4BBB-88EA-1640A368E9DB}" srcOrd="0" destOrd="0" presId="urn:microsoft.com/office/officeart/2005/8/layout/hierarchy4"/>
    <dgm:cxn modelId="{9717E65C-E3C7-4190-8598-3EED24FB5A18}" type="presParOf" srcId="{B784C2B6-51EE-4A87-829E-117779966274}" destId="{DC4B3058-A490-4E62-A447-D43FA32E7210}" srcOrd="1" destOrd="0" presId="urn:microsoft.com/office/officeart/2005/8/layout/hierarchy4"/>
    <dgm:cxn modelId="{0ECC7EAA-A583-4604-86B9-479612FAC02A}" type="presParOf" srcId="{924A01CB-3C2C-48D0-877F-91BE2B585947}" destId="{4E6BB1B1-7E48-445E-B818-00B417B68598}" srcOrd="1" destOrd="0" presId="urn:microsoft.com/office/officeart/2005/8/layout/hierarchy4"/>
    <dgm:cxn modelId="{0D781DC1-74C4-403C-BF09-5B4D9AC1EE0E}" type="presParOf" srcId="{924A01CB-3C2C-48D0-877F-91BE2B585947}" destId="{C8C44AE5-7DCB-49DB-8A0A-AEEE531B4433}" srcOrd="2" destOrd="0" presId="urn:microsoft.com/office/officeart/2005/8/layout/hierarchy4"/>
    <dgm:cxn modelId="{B8153CC1-0392-4400-835B-13E27C735A4E}" type="presParOf" srcId="{C8C44AE5-7DCB-49DB-8A0A-AEEE531B4433}" destId="{DBC8C081-25AA-440C-9CED-5C8A9E4811C6}" srcOrd="0" destOrd="0" presId="urn:microsoft.com/office/officeart/2005/8/layout/hierarchy4"/>
    <dgm:cxn modelId="{8495F758-DA73-45B9-88BB-84E1C52E3900}" type="presParOf" srcId="{C8C44AE5-7DCB-49DB-8A0A-AEEE531B4433}" destId="{F9A3F922-D4FA-4885-9AAA-1EFE9DF1CCDB}" srcOrd="1" destOrd="0" presId="urn:microsoft.com/office/officeart/2005/8/layout/hierarchy4"/>
    <dgm:cxn modelId="{804ABCD0-6481-4D30-A306-17CCCF6C8292}" type="presParOf" srcId="{C8C44AE5-7DCB-49DB-8A0A-AEEE531B4433}" destId="{47E9B20A-982A-49D7-9BD2-E00E2FBCFBD6}" srcOrd="2" destOrd="0" presId="urn:microsoft.com/office/officeart/2005/8/layout/hierarchy4"/>
    <dgm:cxn modelId="{9B6E531A-0498-452D-83E5-FC5BCA3785E5}" type="presParOf" srcId="{47E9B20A-982A-49D7-9BD2-E00E2FBCFBD6}" destId="{9D029E93-4BB0-4265-BD87-2110AD712901}" srcOrd="0" destOrd="0" presId="urn:microsoft.com/office/officeart/2005/8/layout/hierarchy4"/>
    <dgm:cxn modelId="{E5E99572-3E7E-4EAC-8258-F0FA76550038}" type="presParOf" srcId="{9D029E93-4BB0-4265-BD87-2110AD712901}" destId="{98BA3C32-6282-4147-AB6E-F61EBA829591}" srcOrd="0" destOrd="0" presId="urn:microsoft.com/office/officeart/2005/8/layout/hierarchy4"/>
    <dgm:cxn modelId="{822FE904-4FB8-4C96-A24B-587C4DFCE5B6}" type="presParOf" srcId="{9D029E93-4BB0-4265-BD87-2110AD712901}" destId="{CA3A934C-9105-4FEB-ADFA-41E8EE28662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4379D7-FEC4-4036-9819-4EBFD7513DD0}" type="doc">
      <dgm:prSet loTypeId="urn:microsoft.com/office/officeart/2005/8/layout/pyramid2" loCatId="list" qsTypeId="urn:microsoft.com/office/officeart/2005/8/quickstyle/simple1" qsCatId="simple" csTypeId="urn:microsoft.com/office/officeart/2005/8/colors/accent1_2" csCatId="accent1" phldr="1"/>
      <dgm:spPr/>
    </dgm:pt>
    <dgm:pt modelId="{FCC0F2CC-21B7-431D-A0B3-167FB2285CF1}">
      <dgm:prSet phldrT="[Metin]"/>
      <dgm:spPr/>
      <dgm:t>
        <a:bodyPr/>
        <a:lstStyle/>
        <a:p>
          <a:r>
            <a:rPr lang="tr-TR" dirty="0" smtClean="0"/>
            <a:t>Birkaç kişiyi yolda yürürken durdurun ve yol tarifi sorun.</a:t>
          </a:r>
          <a:endParaRPr lang="tr-TR" dirty="0"/>
        </a:p>
      </dgm:t>
    </dgm:pt>
    <dgm:pt modelId="{18EF9CD2-C54C-4B31-B6B5-530BE6CDEB88}" type="parTrans" cxnId="{DAEA341F-1C26-4862-893A-45089B2EEDA4}">
      <dgm:prSet/>
      <dgm:spPr/>
      <dgm:t>
        <a:bodyPr/>
        <a:lstStyle/>
        <a:p>
          <a:endParaRPr lang="tr-TR"/>
        </a:p>
      </dgm:t>
    </dgm:pt>
    <dgm:pt modelId="{94FE8899-A03A-4A03-8E6C-DEE2153F7C91}" type="sibTrans" cxnId="{DAEA341F-1C26-4862-893A-45089B2EEDA4}">
      <dgm:prSet/>
      <dgm:spPr/>
      <dgm:t>
        <a:bodyPr/>
        <a:lstStyle/>
        <a:p>
          <a:endParaRPr lang="tr-TR"/>
        </a:p>
      </dgm:t>
    </dgm:pt>
    <dgm:pt modelId="{234D2D5A-343F-4AA2-B628-DE48684D5330}">
      <dgm:prSet phldrT="[Metin]"/>
      <dgm:spPr/>
      <dgm:t>
        <a:bodyPr/>
        <a:lstStyle/>
        <a:p>
          <a:r>
            <a:rPr lang="tr-TR" dirty="0" smtClean="0"/>
            <a:t>İki ayrı dükkana girip alacakmış gibi bazı giysileri giyip çıkarın ve almayın.</a:t>
          </a:r>
          <a:endParaRPr lang="tr-TR" dirty="0"/>
        </a:p>
      </dgm:t>
    </dgm:pt>
    <dgm:pt modelId="{DD9CD304-D16B-4049-A935-5FCAC5D4F6B8}" type="parTrans" cxnId="{D728C556-BB47-42AA-BC4C-67D4D0A4C92B}">
      <dgm:prSet/>
      <dgm:spPr/>
      <dgm:t>
        <a:bodyPr/>
        <a:lstStyle/>
        <a:p>
          <a:endParaRPr lang="tr-TR"/>
        </a:p>
      </dgm:t>
    </dgm:pt>
    <dgm:pt modelId="{8A3F4395-F592-4CD1-9627-5CFF55E38732}" type="sibTrans" cxnId="{D728C556-BB47-42AA-BC4C-67D4D0A4C92B}">
      <dgm:prSet/>
      <dgm:spPr/>
      <dgm:t>
        <a:bodyPr/>
        <a:lstStyle/>
        <a:p>
          <a:endParaRPr lang="tr-TR"/>
        </a:p>
      </dgm:t>
    </dgm:pt>
    <dgm:pt modelId="{246742B7-C654-4CF2-8C84-31DFA434FC70}">
      <dgm:prSet phldrT="[Metin]"/>
      <dgm:spPr/>
      <dgm:t>
        <a:bodyPr/>
        <a:lstStyle/>
        <a:p>
          <a:r>
            <a:rPr lang="tr-TR" dirty="0" smtClean="0"/>
            <a:t>İki ayrı dükkana girip bir şey almadan 10 TL bozdurun.</a:t>
          </a:r>
          <a:endParaRPr lang="tr-TR" dirty="0"/>
        </a:p>
      </dgm:t>
    </dgm:pt>
    <dgm:pt modelId="{9FA609E4-89A9-4008-AFE6-09B93BBD84E7}" type="parTrans" cxnId="{60427F81-6558-4D8B-BC75-F6D2107D5A8D}">
      <dgm:prSet/>
      <dgm:spPr/>
      <dgm:t>
        <a:bodyPr/>
        <a:lstStyle/>
        <a:p>
          <a:endParaRPr lang="tr-TR"/>
        </a:p>
      </dgm:t>
    </dgm:pt>
    <dgm:pt modelId="{8298B3A8-1840-47B6-9B44-2730D94C2B76}" type="sibTrans" cxnId="{60427F81-6558-4D8B-BC75-F6D2107D5A8D}">
      <dgm:prSet/>
      <dgm:spPr/>
      <dgm:t>
        <a:bodyPr/>
        <a:lstStyle/>
        <a:p>
          <a:endParaRPr lang="tr-TR"/>
        </a:p>
      </dgm:t>
    </dgm:pt>
    <dgm:pt modelId="{8229AA5C-CD23-40B1-BA3B-5411DB373833}" type="pres">
      <dgm:prSet presAssocID="{514379D7-FEC4-4036-9819-4EBFD7513DD0}" presName="compositeShape" presStyleCnt="0">
        <dgm:presLayoutVars>
          <dgm:dir/>
          <dgm:resizeHandles/>
        </dgm:presLayoutVars>
      </dgm:prSet>
      <dgm:spPr/>
    </dgm:pt>
    <dgm:pt modelId="{5551E1E0-5411-4697-ADEC-A7236C1DF14D}" type="pres">
      <dgm:prSet presAssocID="{514379D7-FEC4-4036-9819-4EBFD7513DD0}" presName="pyramid" presStyleLbl="node1" presStyleIdx="0" presStyleCnt="1"/>
      <dgm:spPr/>
    </dgm:pt>
    <dgm:pt modelId="{217DD736-B28A-4D4C-B63E-0CC79201F634}" type="pres">
      <dgm:prSet presAssocID="{514379D7-FEC4-4036-9819-4EBFD7513DD0}" presName="theList" presStyleCnt="0"/>
      <dgm:spPr/>
    </dgm:pt>
    <dgm:pt modelId="{DA94F4DB-34EE-4B1F-9BC0-1891D85A30A8}" type="pres">
      <dgm:prSet presAssocID="{FCC0F2CC-21B7-431D-A0B3-167FB2285CF1}" presName="aNode" presStyleLbl="fgAcc1" presStyleIdx="0" presStyleCnt="3">
        <dgm:presLayoutVars>
          <dgm:bulletEnabled val="1"/>
        </dgm:presLayoutVars>
      </dgm:prSet>
      <dgm:spPr/>
      <dgm:t>
        <a:bodyPr/>
        <a:lstStyle/>
        <a:p>
          <a:endParaRPr lang="tr-TR"/>
        </a:p>
      </dgm:t>
    </dgm:pt>
    <dgm:pt modelId="{CF1A7F15-7E3D-4007-9EDE-FE4CA201843A}" type="pres">
      <dgm:prSet presAssocID="{FCC0F2CC-21B7-431D-A0B3-167FB2285CF1}" presName="aSpace" presStyleCnt="0"/>
      <dgm:spPr/>
    </dgm:pt>
    <dgm:pt modelId="{79D14C6A-5488-4807-B0CD-1BE7E0412E91}" type="pres">
      <dgm:prSet presAssocID="{234D2D5A-343F-4AA2-B628-DE48684D5330}" presName="aNode" presStyleLbl="fgAcc1" presStyleIdx="1" presStyleCnt="3">
        <dgm:presLayoutVars>
          <dgm:bulletEnabled val="1"/>
        </dgm:presLayoutVars>
      </dgm:prSet>
      <dgm:spPr/>
      <dgm:t>
        <a:bodyPr/>
        <a:lstStyle/>
        <a:p>
          <a:endParaRPr lang="tr-TR"/>
        </a:p>
      </dgm:t>
    </dgm:pt>
    <dgm:pt modelId="{B0C6D038-176E-46F9-A32A-661CD13E26FF}" type="pres">
      <dgm:prSet presAssocID="{234D2D5A-343F-4AA2-B628-DE48684D5330}" presName="aSpace" presStyleCnt="0"/>
      <dgm:spPr/>
    </dgm:pt>
    <dgm:pt modelId="{BFF60CC2-8173-4617-900C-2CCB62D4C44C}" type="pres">
      <dgm:prSet presAssocID="{246742B7-C654-4CF2-8C84-31DFA434FC70}" presName="aNode" presStyleLbl="fgAcc1" presStyleIdx="2" presStyleCnt="3" custLinFactNeighborX="-999" custLinFactNeighborY="-43898">
        <dgm:presLayoutVars>
          <dgm:bulletEnabled val="1"/>
        </dgm:presLayoutVars>
      </dgm:prSet>
      <dgm:spPr/>
      <dgm:t>
        <a:bodyPr/>
        <a:lstStyle/>
        <a:p>
          <a:endParaRPr lang="tr-TR"/>
        </a:p>
      </dgm:t>
    </dgm:pt>
    <dgm:pt modelId="{1791C66D-625E-475E-9668-B90FCA75ED23}" type="pres">
      <dgm:prSet presAssocID="{246742B7-C654-4CF2-8C84-31DFA434FC70}" presName="aSpace" presStyleCnt="0"/>
      <dgm:spPr/>
    </dgm:pt>
  </dgm:ptLst>
  <dgm:cxnLst>
    <dgm:cxn modelId="{4BAB23E7-CB38-4C1C-A4C1-0EC14A2CBFF3}" type="presOf" srcId="{FCC0F2CC-21B7-431D-A0B3-167FB2285CF1}" destId="{DA94F4DB-34EE-4B1F-9BC0-1891D85A30A8}" srcOrd="0" destOrd="0" presId="urn:microsoft.com/office/officeart/2005/8/layout/pyramid2"/>
    <dgm:cxn modelId="{DAEA341F-1C26-4862-893A-45089B2EEDA4}" srcId="{514379D7-FEC4-4036-9819-4EBFD7513DD0}" destId="{FCC0F2CC-21B7-431D-A0B3-167FB2285CF1}" srcOrd="0" destOrd="0" parTransId="{18EF9CD2-C54C-4B31-B6B5-530BE6CDEB88}" sibTransId="{94FE8899-A03A-4A03-8E6C-DEE2153F7C91}"/>
    <dgm:cxn modelId="{7343038A-F581-4B09-80CD-9BAEC9563D36}" type="presOf" srcId="{234D2D5A-343F-4AA2-B628-DE48684D5330}" destId="{79D14C6A-5488-4807-B0CD-1BE7E0412E91}" srcOrd="0" destOrd="0" presId="urn:microsoft.com/office/officeart/2005/8/layout/pyramid2"/>
    <dgm:cxn modelId="{971ADF48-2775-4533-9503-AC8AA1B4999A}" type="presOf" srcId="{514379D7-FEC4-4036-9819-4EBFD7513DD0}" destId="{8229AA5C-CD23-40B1-BA3B-5411DB373833}" srcOrd="0" destOrd="0" presId="urn:microsoft.com/office/officeart/2005/8/layout/pyramid2"/>
    <dgm:cxn modelId="{60427F81-6558-4D8B-BC75-F6D2107D5A8D}" srcId="{514379D7-FEC4-4036-9819-4EBFD7513DD0}" destId="{246742B7-C654-4CF2-8C84-31DFA434FC70}" srcOrd="2" destOrd="0" parTransId="{9FA609E4-89A9-4008-AFE6-09B93BBD84E7}" sibTransId="{8298B3A8-1840-47B6-9B44-2730D94C2B76}"/>
    <dgm:cxn modelId="{D728C556-BB47-42AA-BC4C-67D4D0A4C92B}" srcId="{514379D7-FEC4-4036-9819-4EBFD7513DD0}" destId="{234D2D5A-343F-4AA2-B628-DE48684D5330}" srcOrd="1" destOrd="0" parTransId="{DD9CD304-D16B-4049-A935-5FCAC5D4F6B8}" sibTransId="{8A3F4395-F592-4CD1-9627-5CFF55E38732}"/>
    <dgm:cxn modelId="{7A54A97E-2E42-4F5D-B090-0431EFA5B05F}" type="presOf" srcId="{246742B7-C654-4CF2-8C84-31DFA434FC70}" destId="{BFF60CC2-8173-4617-900C-2CCB62D4C44C}" srcOrd="0" destOrd="0" presId="urn:microsoft.com/office/officeart/2005/8/layout/pyramid2"/>
    <dgm:cxn modelId="{4B622729-3136-4A83-AF45-8E5E3988FF07}" type="presParOf" srcId="{8229AA5C-CD23-40B1-BA3B-5411DB373833}" destId="{5551E1E0-5411-4697-ADEC-A7236C1DF14D}" srcOrd="0" destOrd="0" presId="urn:microsoft.com/office/officeart/2005/8/layout/pyramid2"/>
    <dgm:cxn modelId="{0B32B3CA-945A-4929-BD23-CDFFAB61E71D}" type="presParOf" srcId="{8229AA5C-CD23-40B1-BA3B-5411DB373833}" destId="{217DD736-B28A-4D4C-B63E-0CC79201F634}" srcOrd="1" destOrd="0" presId="urn:microsoft.com/office/officeart/2005/8/layout/pyramid2"/>
    <dgm:cxn modelId="{86AE8645-F6E4-4D83-9373-06BC51E2AA7D}" type="presParOf" srcId="{217DD736-B28A-4D4C-B63E-0CC79201F634}" destId="{DA94F4DB-34EE-4B1F-9BC0-1891D85A30A8}" srcOrd="0" destOrd="0" presId="urn:microsoft.com/office/officeart/2005/8/layout/pyramid2"/>
    <dgm:cxn modelId="{3AD8F787-6084-433F-8EB8-A1607F1F44AF}" type="presParOf" srcId="{217DD736-B28A-4D4C-B63E-0CC79201F634}" destId="{CF1A7F15-7E3D-4007-9EDE-FE4CA201843A}" srcOrd="1" destOrd="0" presId="urn:microsoft.com/office/officeart/2005/8/layout/pyramid2"/>
    <dgm:cxn modelId="{224DAEAC-FBFB-4466-8183-6F4808480DB6}" type="presParOf" srcId="{217DD736-B28A-4D4C-B63E-0CC79201F634}" destId="{79D14C6A-5488-4807-B0CD-1BE7E0412E91}" srcOrd="2" destOrd="0" presId="urn:microsoft.com/office/officeart/2005/8/layout/pyramid2"/>
    <dgm:cxn modelId="{08FB4305-E34C-4C0D-BEF0-FFEF18CB58E8}" type="presParOf" srcId="{217DD736-B28A-4D4C-B63E-0CC79201F634}" destId="{B0C6D038-176E-46F9-A32A-661CD13E26FF}" srcOrd="3" destOrd="0" presId="urn:microsoft.com/office/officeart/2005/8/layout/pyramid2"/>
    <dgm:cxn modelId="{612D7422-AF2F-4309-AF54-23BA9CFB413A}" type="presParOf" srcId="{217DD736-B28A-4D4C-B63E-0CC79201F634}" destId="{BFF60CC2-8173-4617-900C-2CCB62D4C44C}" srcOrd="4" destOrd="0" presId="urn:microsoft.com/office/officeart/2005/8/layout/pyramid2"/>
    <dgm:cxn modelId="{8CC8212A-29E1-4912-A62E-2225FE233D69}" type="presParOf" srcId="{217DD736-B28A-4D4C-B63E-0CC79201F634}" destId="{1791C66D-625E-475E-9668-B90FCA75ED2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8FCDA4-F4AA-482C-8EC0-F6D9FB1AAAFB}"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tr-TR"/>
        </a:p>
      </dgm:t>
    </dgm:pt>
    <dgm:pt modelId="{2AA22AD6-844E-4514-9C6C-5218099D9F18}">
      <dgm:prSet phldrT="[Metin]"/>
      <dgm:spPr/>
      <dgm:t>
        <a:bodyPr/>
        <a:lstStyle/>
        <a:p>
          <a:r>
            <a:rPr lang="tr-TR" b="1" dirty="0" smtClean="0"/>
            <a:t>EV ÖDEVLERİ</a:t>
          </a:r>
          <a:endParaRPr lang="tr-TR" b="1" dirty="0"/>
        </a:p>
      </dgm:t>
    </dgm:pt>
    <dgm:pt modelId="{2B0ACFB2-29C7-4479-8D64-0068C2F110B9}" type="parTrans" cxnId="{D9C0975C-0886-4BDC-A3E6-B7E15F6AF139}">
      <dgm:prSet/>
      <dgm:spPr/>
      <dgm:t>
        <a:bodyPr/>
        <a:lstStyle/>
        <a:p>
          <a:endParaRPr lang="tr-TR"/>
        </a:p>
      </dgm:t>
    </dgm:pt>
    <dgm:pt modelId="{7154BD05-6E91-4B54-902F-A3D7ECE8CB52}" type="sibTrans" cxnId="{D9C0975C-0886-4BDC-A3E6-B7E15F6AF139}">
      <dgm:prSet/>
      <dgm:spPr/>
      <dgm:t>
        <a:bodyPr/>
        <a:lstStyle/>
        <a:p>
          <a:endParaRPr lang="tr-TR"/>
        </a:p>
      </dgm:t>
    </dgm:pt>
    <dgm:pt modelId="{17B65AB3-FBDF-4F48-9C13-3F08E9EBCF5B}">
      <dgm:prSet phldrT="[Metin]"/>
      <dgm:spPr/>
      <dgm:t>
        <a:bodyPr/>
        <a:lstStyle/>
        <a:p>
          <a:r>
            <a:rPr lang="tr-TR" dirty="0" smtClean="0"/>
            <a:t>Olumlu ve olumsuz duygularını arkadaşlarına, büyüklerine, küçüklerine söyle.</a:t>
          </a:r>
          <a:endParaRPr lang="tr-TR" dirty="0"/>
        </a:p>
      </dgm:t>
    </dgm:pt>
    <dgm:pt modelId="{DD8AF428-DC7C-4E0B-89E4-22C6F3C6BAB0}" type="parTrans" cxnId="{A01FDDF8-A003-41C4-9DA4-B84582F6DAC1}">
      <dgm:prSet/>
      <dgm:spPr/>
      <dgm:t>
        <a:bodyPr/>
        <a:lstStyle/>
        <a:p>
          <a:endParaRPr lang="tr-TR"/>
        </a:p>
      </dgm:t>
    </dgm:pt>
    <dgm:pt modelId="{94369F79-02A6-438A-B775-B14DBF8FA2B7}" type="sibTrans" cxnId="{A01FDDF8-A003-41C4-9DA4-B84582F6DAC1}">
      <dgm:prSet/>
      <dgm:spPr/>
      <dgm:t>
        <a:bodyPr/>
        <a:lstStyle/>
        <a:p>
          <a:endParaRPr lang="tr-TR"/>
        </a:p>
      </dgm:t>
    </dgm:pt>
    <dgm:pt modelId="{79039EA7-27E3-4E8E-9621-B8E9257F6180}">
      <dgm:prSet phldrT="[Metin]"/>
      <dgm:spPr/>
      <dgm:t>
        <a:bodyPr/>
        <a:lstStyle/>
        <a:p>
          <a:r>
            <a:rPr lang="tr-TR" dirty="0" smtClean="0"/>
            <a:t>Çevrendeki tanımadığın ama çoğu zaman gördüğün kişilere günaydın, iyi akşamlar, kolay gelsin vs. de.</a:t>
          </a:r>
          <a:endParaRPr lang="tr-TR" dirty="0"/>
        </a:p>
      </dgm:t>
    </dgm:pt>
    <dgm:pt modelId="{00215212-9319-4AEF-9FE5-9DFCC26A23DA}" type="parTrans" cxnId="{72C32179-2D2E-4129-8FB5-2A7D9E25112A}">
      <dgm:prSet/>
      <dgm:spPr/>
      <dgm:t>
        <a:bodyPr/>
        <a:lstStyle/>
        <a:p>
          <a:endParaRPr lang="tr-TR"/>
        </a:p>
      </dgm:t>
    </dgm:pt>
    <dgm:pt modelId="{F73FACBC-0478-414B-B4D4-5C80A549A73F}" type="sibTrans" cxnId="{72C32179-2D2E-4129-8FB5-2A7D9E25112A}">
      <dgm:prSet/>
      <dgm:spPr/>
      <dgm:t>
        <a:bodyPr/>
        <a:lstStyle/>
        <a:p>
          <a:endParaRPr lang="tr-TR"/>
        </a:p>
      </dgm:t>
    </dgm:pt>
    <dgm:pt modelId="{8EDDE3ED-1E8F-49F5-8BEC-62990EF3FE6B}">
      <dgm:prSet phldrT="[Metin]"/>
      <dgm:spPr/>
      <dgm:t>
        <a:bodyPr/>
        <a:lstStyle/>
        <a:p>
          <a:r>
            <a:rPr lang="tr-TR" dirty="0" smtClean="0"/>
            <a:t>Bir arkadaşından borç iste.</a:t>
          </a:r>
          <a:endParaRPr lang="tr-TR" dirty="0"/>
        </a:p>
      </dgm:t>
    </dgm:pt>
    <dgm:pt modelId="{D42A7BF2-D413-489F-8EF7-27F2CCF1ECD9}" type="parTrans" cxnId="{429F3F77-1355-4B58-8C87-78F376262DDF}">
      <dgm:prSet/>
      <dgm:spPr/>
      <dgm:t>
        <a:bodyPr/>
        <a:lstStyle/>
        <a:p>
          <a:endParaRPr lang="tr-TR"/>
        </a:p>
      </dgm:t>
    </dgm:pt>
    <dgm:pt modelId="{D25285E6-7D6B-42F0-8181-9358CCAF676E}" type="sibTrans" cxnId="{429F3F77-1355-4B58-8C87-78F376262DDF}">
      <dgm:prSet/>
      <dgm:spPr/>
      <dgm:t>
        <a:bodyPr/>
        <a:lstStyle/>
        <a:p>
          <a:endParaRPr lang="tr-TR"/>
        </a:p>
      </dgm:t>
    </dgm:pt>
    <dgm:pt modelId="{B4AD4F34-71A7-4B2C-ABD1-9489646EF75D}">
      <dgm:prSet phldrT="[Metin]"/>
      <dgm:spPr/>
      <dgm:t>
        <a:bodyPr/>
        <a:lstStyle/>
        <a:p>
          <a:r>
            <a:rPr lang="tr-TR" dirty="0" smtClean="0"/>
            <a:t>Ödünç verdiğin bir şeyi geri iste.</a:t>
          </a:r>
          <a:endParaRPr lang="tr-TR" dirty="0"/>
        </a:p>
      </dgm:t>
    </dgm:pt>
    <dgm:pt modelId="{8317F6D2-9639-445B-99B8-136490391BC4}" type="parTrans" cxnId="{F361D611-6546-4E96-8F46-AB2359819326}">
      <dgm:prSet/>
      <dgm:spPr/>
      <dgm:t>
        <a:bodyPr/>
        <a:lstStyle/>
        <a:p>
          <a:endParaRPr lang="tr-TR"/>
        </a:p>
      </dgm:t>
    </dgm:pt>
    <dgm:pt modelId="{61119C06-1224-410B-82ED-A3A65DEDB53D}" type="sibTrans" cxnId="{F361D611-6546-4E96-8F46-AB2359819326}">
      <dgm:prSet/>
      <dgm:spPr/>
      <dgm:t>
        <a:bodyPr/>
        <a:lstStyle/>
        <a:p>
          <a:endParaRPr lang="tr-TR"/>
        </a:p>
      </dgm:t>
    </dgm:pt>
    <dgm:pt modelId="{F7739A11-9DC3-4AF4-A003-59E350CCDFA2}" type="pres">
      <dgm:prSet presAssocID="{3E8FCDA4-F4AA-482C-8EC0-F6D9FB1AAAFB}" presName="diagram" presStyleCnt="0">
        <dgm:presLayoutVars>
          <dgm:chMax val="1"/>
          <dgm:dir/>
          <dgm:animLvl val="ctr"/>
          <dgm:resizeHandles val="exact"/>
        </dgm:presLayoutVars>
      </dgm:prSet>
      <dgm:spPr/>
      <dgm:t>
        <a:bodyPr/>
        <a:lstStyle/>
        <a:p>
          <a:endParaRPr lang="tr-TR"/>
        </a:p>
      </dgm:t>
    </dgm:pt>
    <dgm:pt modelId="{E48B5E11-1AD2-4AA5-A53E-D8A30DA40F4C}" type="pres">
      <dgm:prSet presAssocID="{3E8FCDA4-F4AA-482C-8EC0-F6D9FB1AAAFB}" presName="matrix" presStyleCnt="0"/>
      <dgm:spPr/>
      <dgm:t>
        <a:bodyPr/>
        <a:lstStyle/>
        <a:p>
          <a:endParaRPr lang="tr-TR"/>
        </a:p>
      </dgm:t>
    </dgm:pt>
    <dgm:pt modelId="{34B3A269-3440-49D5-9E33-EE53FE57BB6A}" type="pres">
      <dgm:prSet presAssocID="{3E8FCDA4-F4AA-482C-8EC0-F6D9FB1AAAFB}" presName="tile1" presStyleLbl="node1" presStyleIdx="0" presStyleCnt="4"/>
      <dgm:spPr/>
      <dgm:t>
        <a:bodyPr/>
        <a:lstStyle/>
        <a:p>
          <a:endParaRPr lang="tr-TR"/>
        </a:p>
      </dgm:t>
    </dgm:pt>
    <dgm:pt modelId="{2B58A08E-9E97-4C99-BCD0-2C24E747EFE1}" type="pres">
      <dgm:prSet presAssocID="{3E8FCDA4-F4AA-482C-8EC0-F6D9FB1AAAFB}" presName="tile1text" presStyleLbl="node1" presStyleIdx="0" presStyleCnt="4">
        <dgm:presLayoutVars>
          <dgm:chMax val="0"/>
          <dgm:chPref val="0"/>
          <dgm:bulletEnabled val="1"/>
        </dgm:presLayoutVars>
      </dgm:prSet>
      <dgm:spPr/>
      <dgm:t>
        <a:bodyPr/>
        <a:lstStyle/>
        <a:p>
          <a:endParaRPr lang="tr-TR"/>
        </a:p>
      </dgm:t>
    </dgm:pt>
    <dgm:pt modelId="{EBECB635-347D-4CDC-9D86-C71CC1007734}" type="pres">
      <dgm:prSet presAssocID="{3E8FCDA4-F4AA-482C-8EC0-F6D9FB1AAAFB}" presName="tile2" presStyleLbl="node1" presStyleIdx="1" presStyleCnt="4"/>
      <dgm:spPr/>
      <dgm:t>
        <a:bodyPr/>
        <a:lstStyle/>
        <a:p>
          <a:endParaRPr lang="tr-TR"/>
        </a:p>
      </dgm:t>
    </dgm:pt>
    <dgm:pt modelId="{C37D7E9B-5C3E-4E28-B4B2-05F9C0822625}" type="pres">
      <dgm:prSet presAssocID="{3E8FCDA4-F4AA-482C-8EC0-F6D9FB1AAAFB}" presName="tile2text" presStyleLbl="node1" presStyleIdx="1" presStyleCnt="4">
        <dgm:presLayoutVars>
          <dgm:chMax val="0"/>
          <dgm:chPref val="0"/>
          <dgm:bulletEnabled val="1"/>
        </dgm:presLayoutVars>
      </dgm:prSet>
      <dgm:spPr/>
      <dgm:t>
        <a:bodyPr/>
        <a:lstStyle/>
        <a:p>
          <a:endParaRPr lang="tr-TR"/>
        </a:p>
      </dgm:t>
    </dgm:pt>
    <dgm:pt modelId="{992B146B-CF75-4868-B783-30B712C21F17}" type="pres">
      <dgm:prSet presAssocID="{3E8FCDA4-F4AA-482C-8EC0-F6D9FB1AAAFB}" presName="tile3" presStyleLbl="node1" presStyleIdx="2" presStyleCnt="4" custLinFactNeighborX="-3995" custLinFactNeighborY="5934"/>
      <dgm:spPr/>
      <dgm:t>
        <a:bodyPr/>
        <a:lstStyle/>
        <a:p>
          <a:endParaRPr lang="tr-TR"/>
        </a:p>
      </dgm:t>
    </dgm:pt>
    <dgm:pt modelId="{8A808DFF-D385-42F0-A3C8-CE405F55C619}" type="pres">
      <dgm:prSet presAssocID="{3E8FCDA4-F4AA-482C-8EC0-F6D9FB1AAAFB}" presName="tile3text" presStyleLbl="node1" presStyleIdx="2" presStyleCnt="4">
        <dgm:presLayoutVars>
          <dgm:chMax val="0"/>
          <dgm:chPref val="0"/>
          <dgm:bulletEnabled val="1"/>
        </dgm:presLayoutVars>
      </dgm:prSet>
      <dgm:spPr/>
      <dgm:t>
        <a:bodyPr/>
        <a:lstStyle/>
        <a:p>
          <a:endParaRPr lang="tr-TR"/>
        </a:p>
      </dgm:t>
    </dgm:pt>
    <dgm:pt modelId="{70ADB1F3-1C42-446B-9149-546BE26DE8EA}" type="pres">
      <dgm:prSet presAssocID="{3E8FCDA4-F4AA-482C-8EC0-F6D9FB1AAAFB}" presName="tile4" presStyleLbl="node1" presStyleIdx="3" presStyleCnt="4"/>
      <dgm:spPr/>
      <dgm:t>
        <a:bodyPr/>
        <a:lstStyle/>
        <a:p>
          <a:endParaRPr lang="tr-TR"/>
        </a:p>
      </dgm:t>
    </dgm:pt>
    <dgm:pt modelId="{9535A083-A805-4C0E-8F47-E07C43EDC92F}" type="pres">
      <dgm:prSet presAssocID="{3E8FCDA4-F4AA-482C-8EC0-F6D9FB1AAAFB}" presName="tile4text" presStyleLbl="node1" presStyleIdx="3" presStyleCnt="4">
        <dgm:presLayoutVars>
          <dgm:chMax val="0"/>
          <dgm:chPref val="0"/>
          <dgm:bulletEnabled val="1"/>
        </dgm:presLayoutVars>
      </dgm:prSet>
      <dgm:spPr/>
      <dgm:t>
        <a:bodyPr/>
        <a:lstStyle/>
        <a:p>
          <a:endParaRPr lang="tr-TR"/>
        </a:p>
      </dgm:t>
    </dgm:pt>
    <dgm:pt modelId="{291E4FC5-DBF9-4941-A35A-FA5E1661C6B5}" type="pres">
      <dgm:prSet presAssocID="{3E8FCDA4-F4AA-482C-8EC0-F6D9FB1AAAFB}" presName="centerTile" presStyleLbl="fgShp" presStyleIdx="0" presStyleCnt="1">
        <dgm:presLayoutVars>
          <dgm:chMax val="0"/>
          <dgm:chPref val="0"/>
        </dgm:presLayoutVars>
      </dgm:prSet>
      <dgm:spPr/>
      <dgm:t>
        <a:bodyPr/>
        <a:lstStyle/>
        <a:p>
          <a:endParaRPr lang="tr-TR"/>
        </a:p>
      </dgm:t>
    </dgm:pt>
  </dgm:ptLst>
  <dgm:cxnLst>
    <dgm:cxn modelId="{6D8F763F-D0DA-43AC-864C-2B62928D5A07}" type="presOf" srcId="{8EDDE3ED-1E8F-49F5-8BEC-62990EF3FE6B}" destId="{992B146B-CF75-4868-B783-30B712C21F17}" srcOrd="0" destOrd="0" presId="urn:microsoft.com/office/officeart/2005/8/layout/matrix1"/>
    <dgm:cxn modelId="{B1A3AED1-5ED8-4BFB-98C0-52959ADA410B}" type="presOf" srcId="{79039EA7-27E3-4E8E-9621-B8E9257F6180}" destId="{C37D7E9B-5C3E-4E28-B4B2-05F9C0822625}" srcOrd="1" destOrd="0" presId="urn:microsoft.com/office/officeart/2005/8/layout/matrix1"/>
    <dgm:cxn modelId="{CBD56CD7-1E36-4634-9767-434BC835E05D}" type="presOf" srcId="{B4AD4F34-71A7-4B2C-ABD1-9489646EF75D}" destId="{70ADB1F3-1C42-446B-9149-546BE26DE8EA}" srcOrd="0" destOrd="0" presId="urn:microsoft.com/office/officeart/2005/8/layout/matrix1"/>
    <dgm:cxn modelId="{1294472D-A7BD-4F51-8B1F-74B42D7D6894}" type="presOf" srcId="{17B65AB3-FBDF-4F48-9C13-3F08E9EBCF5B}" destId="{2B58A08E-9E97-4C99-BCD0-2C24E747EFE1}" srcOrd="1" destOrd="0" presId="urn:microsoft.com/office/officeart/2005/8/layout/matrix1"/>
    <dgm:cxn modelId="{83AB0B08-E87F-4CDF-AAFC-35BCA3D60EEE}" type="presOf" srcId="{79039EA7-27E3-4E8E-9621-B8E9257F6180}" destId="{EBECB635-347D-4CDC-9D86-C71CC1007734}" srcOrd="0" destOrd="0" presId="urn:microsoft.com/office/officeart/2005/8/layout/matrix1"/>
    <dgm:cxn modelId="{72C32179-2D2E-4129-8FB5-2A7D9E25112A}" srcId="{2AA22AD6-844E-4514-9C6C-5218099D9F18}" destId="{79039EA7-27E3-4E8E-9621-B8E9257F6180}" srcOrd="1" destOrd="0" parTransId="{00215212-9319-4AEF-9FE5-9DFCC26A23DA}" sibTransId="{F73FACBC-0478-414B-B4D4-5C80A549A73F}"/>
    <dgm:cxn modelId="{7A5E4490-F39A-48EE-81FA-95D5A2E1E011}" type="presOf" srcId="{B4AD4F34-71A7-4B2C-ABD1-9489646EF75D}" destId="{9535A083-A805-4C0E-8F47-E07C43EDC92F}" srcOrd="1" destOrd="0" presId="urn:microsoft.com/office/officeart/2005/8/layout/matrix1"/>
    <dgm:cxn modelId="{F361D611-6546-4E96-8F46-AB2359819326}" srcId="{2AA22AD6-844E-4514-9C6C-5218099D9F18}" destId="{B4AD4F34-71A7-4B2C-ABD1-9489646EF75D}" srcOrd="3" destOrd="0" parTransId="{8317F6D2-9639-445B-99B8-136490391BC4}" sibTransId="{61119C06-1224-410B-82ED-A3A65DEDB53D}"/>
    <dgm:cxn modelId="{429F3F77-1355-4B58-8C87-78F376262DDF}" srcId="{2AA22AD6-844E-4514-9C6C-5218099D9F18}" destId="{8EDDE3ED-1E8F-49F5-8BEC-62990EF3FE6B}" srcOrd="2" destOrd="0" parTransId="{D42A7BF2-D413-489F-8EF7-27F2CCF1ECD9}" sibTransId="{D25285E6-7D6B-42F0-8181-9358CCAF676E}"/>
    <dgm:cxn modelId="{18E3A10A-B9DE-4B62-AF4E-D1B2FDC1A7E6}" type="presOf" srcId="{17B65AB3-FBDF-4F48-9C13-3F08E9EBCF5B}" destId="{34B3A269-3440-49D5-9E33-EE53FE57BB6A}" srcOrd="0" destOrd="0" presId="urn:microsoft.com/office/officeart/2005/8/layout/matrix1"/>
    <dgm:cxn modelId="{6CB54CB5-13DC-4F06-A609-1390DC162EC1}" type="presOf" srcId="{3E8FCDA4-F4AA-482C-8EC0-F6D9FB1AAAFB}" destId="{F7739A11-9DC3-4AF4-A003-59E350CCDFA2}" srcOrd="0" destOrd="0" presId="urn:microsoft.com/office/officeart/2005/8/layout/matrix1"/>
    <dgm:cxn modelId="{D9C0975C-0886-4BDC-A3E6-B7E15F6AF139}" srcId="{3E8FCDA4-F4AA-482C-8EC0-F6D9FB1AAAFB}" destId="{2AA22AD6-844E-4514-9C6C-5218099D9F18}" srcOrd="0" destOrd="0" parTransId="{2B0ACFB2-29C7-4479-8D64-0068C2F110B9}" sibTransId="{7154BD05-6E91-4B54-902F-A3D7ECE8CB52}"/>
    <dgm:cxn modelId="{A01FDDF8-A003-41C4-9DA4-B84582F6DAC1}" srcId="{2AA22AD6-844E-4514-9C6C-5218099D9F18}" destId="{17B65AB3-FBDF-4F48-9C13-3F08E9EBCF5B}" srcOrd="0" destOrd="0" parTransId="{DD8AF428-DC7C-4E0B-89E4-22C6F3C6BAB0}" sibTransId="{94369F79-02A6-438A-B775-B14DBF8FA2B7}"/>
    <dgm:cxn modelId="{4BBDA26F-5CD7-4964-9CDA-38F2649AD734}" type="presOf" srcId="{2AA22AD6-844E-4514-9C6C-5218099D9F18}" destId="{291E4FC5-DBF9-4941-A35A-FA5E1661C6B5}" srcOrd="0" destOrd="0" presId="urn:microsoft.com/office/officeart/2005/8/layout/matrix1"/>
    <dgm:cxn modelId="{F0C09C20-4714-4550-82FC-01B0732435D1}" type="presOf" srcId="{8EDDE3ED-1E8F-49F5-8BEC-62990EF3FE6B}" destId="{8A808DFF-D385-42F0-A3C8-CE405F55C619}" srcOrd="1" destOrd="0" presId="urn:microsoft.com/office/officeart/2005/8/layout/matrix1"/>
    <dgm:cxn modelId="{9F2A899E-0FC0-4EF0-96CA-C1C69B980427}" type="presParOf" srcId="{F7739A11-9DC3-4AF4-A003-59E350CCDFA2}" destId="{E48B5E11-1AD2-4AA5-A53E-D8A30DA40F4C}" srcOrd="0" destOrd="0" presId="urn:microsoft.com/office/officeart/2005/8/layout/matrix1"/>
    <dgm:cxn modelId="{9F34384C-20A6-465F-AC51-824B15F1D05B}" type="presParOf" srcId="{E48B5E11-1AD2-4AA5-A53E-D8A30DA40F4C}" destId="{34B3A269-3440-49D5-9E33-EE53FE57BB6A}" srcOrd="0" destOrd="0" presId="urn:microsoft.com/office/officeart/2005/8/layout/matrix1"/>
    <dgm:cxn modelId="{B7C8B324-C4D9-4D66-A050-0E21CDF23E25}" type="presParOf" srcId="{E48B5E11-1AD2-4AA5-A53E-D8A30DA40F4C}" destId="{2B58A08E-9E97-4C99-BCD0-2C24E747EFE1}" srcOrd="1" destOrd="0" presId="urn:microsoft.com/office/officeart/2005/8/layout/matrix1"/>
    <dgm:cxn modelId="{E04A917E-9A7B-42BF-9513-94B2D9D43162}" type="presParOf" srcId="{E48B5E11-1AD2-4AA5-A53E-D8A30DA40F4C}" destId="{EBECB635-347D-4CDC-9D86-C71CC1007734}" srcOrd="2" destOrd="0" presId="urn:microsoft.com/office/officeart/2005/8/layout/matrix1"/>
    <dgm:cxn modelId="{14D09D00-5067-4DF2-A1C6-38A891993593}" type="presParOf" srcId="{E48B5E11-1AD2-4AA5-A53E-D8A30DA40F4C}" destId="{C37D7E9B-5C3E-4E28-B4B2-05F9C0822625}" srcOrd="3" destOrd="0" presId="urn:microsoft.com/office/officeart/2005/8/layout/matrix1"/>
    <dgm:cxn modelId="{BFB9031A-9CEF-46D1-AE74-47079533A541}" type="presParOf" srcId="{E48B5E11-1AD2-4AA5-A53E-D8A30DA40F4C}" destId="{992B146B-CF75-4868-B783-30B712C21F17}" srcOrd="4" destOrd="0" presId="urn:microsoft.com/office/officeart/2005/8/layout/matrix1"/>
    <dgm:cxn modelId="{0F5BF583-1F75-427A-BD7C-E267380E518B}" type="presParOf" srcId="{E48B5E11-1AD2-4AA5-A53E-D8A30DA40F4C}" destId="{8A808DFF-D385-42F0-A3C8-CE405F55C619}" srcOrd="5" destOrd="0" presId="urn:microsoft.com/office/officeart/2005/8/layout/matrix1"/>
    <dgm:cxn modelId="{3A53F52D-975D-462A-B2D0-2639485ABCF4}" type="presParOf" srcId="{E48B5E11-1AD2-4AA5-A53E-D8A30DA40F4C}" destId="{70ADB1F3-1C42-446B-9149-546BE26DE8EA}" srcOrd="6" destOrd="0" presId="urn:microsoft.com/office/officeart/2005/8/layout/matrix1"/>
    <dgm:cxn modelId="{02719B22-2637-4880-9E8F-6FCA096A032C}" type="presParOf" srcId="{E48B5E11-1AD2-4AA5-A53E-D8A30DA40F4C}" destId="{9535A083-A805-4C0E-8F47-E07C43EDC92F}" srcOrd="7" destOrd="0" presId="urn:microsoft.com/office/officeart/2005/8/layout/matrix1"/>
    <dgm:cxn modelId="{74B228D4-45D9-46D2-93F3-4776A18BD41D}" type="presParOf" srcId="{F7739A11-9DC3-4AF4-A003-59E350CCDFA2}" destId="{291E4FC5-DBF9-4941-A35A-FA5E1661C6B5}"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AF43F-F91C-404B-9AE0-2EAE446DFD58}" type="doc">
      <dgm:prSet loTypeId="urn:microsoft.com/office/officeart/2005/8/layout/pList2" loCatId="picture" qsTypeId="urn:microsoft.com/office/officeart/2005/8/quickstyle/simple3" qsCatId="simple" csTypeId="urn:microsoft.com/office/officeart/2005/8/colors/colorful2" csCatId="colorful" phldr="1"/>
      <dgm:spPr/>
    </dgm:pt>
    <dgm:pt modelId="{8FEF48F7-28D5-4EC7-8002-57254484D2BC}">
      <dgm:prSet phldrT="[Metin]" custT="1"/>
      <dgm:spPr/>
      <dgm:t>
        <a:bodyPr/>
        <a:lstStyle/>
        <a:p>
          <a:pPr algn="ctr"/>
          <a:endParaRPr lang="tr-TR" sz="1800" dirty="0" smtClean="0"/>
        </a:p>
        <a:p>
          <a:pPr algn="ctr"/>
          <a:r>
            <a:rPr lang="tr-TR" sz="1800" dirty="0" smtClean="0"/>
            <a:t>Problem </a:t>
          </a:r>
          <a:r>
            <a:rPr lang="tr-TR" sz="1800" dirty="0" smtClean="0"/>
            <a:t>davranış sergilemezler ve bu tür davranışlara katılım göstermezler.</a:t>
          </a:r>
        </a:p>
        <a:p>
          <a:pPr algn="ctr"/>
          <a:r>
            <a:rPr lang="tr-TR" sz="1800" dirty="0" smtClean="0"/>
            <a:t>Kabul edilir bir düzeyde akademik başarı gösterirler.</a:t>
          </a:r>
        </a:p>
        <a:p>
          <a:pPr algn="ctr"/>
          <a:r>
            <a:rPr lang="tr-TR" sz="1800" dirty="0" smtClean="0"/>
            <a:t>Benlik saygıları düşüktür.</a:t>
          </a:r>
        </a:p>
        <a:p>
          <a:pPr algn="ctr"/>
          <a:r>
            <a:rPr lang="tr-TR" sz="1800" dirty="0" smtClean="0"/>
            <a:t>Olumsuz değerlendirmeye karşı kaygılı ve özgüvensizdirler.</a:t>
          </a:r>
        </a:p>
        <a:p>
          <a:pPr algn="ctr"/>
          <a:r>
            <a:rPr lang="tr-TR" sz="1800" dirty="0" smtClean="0"/>
            <a:t>Depresyona girme riskleri yüksektir.</a:t>
          </a:r>
        </a:p>
        <a:p>
          <a:pPr algn="ctr"/>
          <a:r>
            <a:rPr lang="tr-TR" sz="1800" dirty="0" smtClean="0"/>
            <a:t>Problemlerle baş etme becerileri düşüktür.</a:t>
          </a:r>
        </a:p>
        <a:p>
          <a:pPr algn="ctr"/>
          <a:endParaRPr lang="tr-TR" sz="2000" dirty="0" smtClean="0"/>
        </a:p>
        <a:p>
          <a:pPr algn="ctr"/>
          <a:endParaRPr lang="tr-TR" sz="2000" dirty="0" smtClean="0"/>
        </a:p>
      </dgm:t>
    </dgm:pt>
    <dgm:pt modelId="{15B3C649-DD33-4E40-824C-75536267C9CD}" type="parTrans" cxnId="{BA2CBB1B-7FBA-4567-8110-538A8F6394F1}">
      <dgm:prSet/>
      <dgm:spPr/>
      <dgm:t>
        <a:bodyPr/>
        <a:lstStyle/>
        <a:p>
          <a:endParaRPr lang="tr-TR"/>
        </a:p>
      </dgm:t>
    </dgm:pt>
    <dgm:pt modelId="{1FFA9927-0797-427C-9B5A-6A9C1A89610E}" type="sibTrans" cxnId="{BA2CBB1B-7FBA-4567-8110-538A8F6394F1}">
      <dgm:prSet/>
      <dgm:spPr/>
      <dgm:t>
        <a:bodyPr/>
        <a:lstStyle/>
        <a:p>
          <a:endParaRPr lang="tr-TR"/>
        </a:p>
      </dgm:t>
    </dgm:pt>
    <dgm:pt modelId="{D5DFC6E6-AC77-4ED2-B9ED-C57F690B817D}">
      <dgm:prSet phldrT="[Metin]" custT="1"/>
      <dgm:spPr/>
      <dgm:t>
        <a:bodyPr/>
        <a:lstStyle/>
        <a:p>
          <a:pPr algn="ctr"/>
          <a:endParaRPr lang="tr-TR" sz="2000" dirty="0" smtClean="0"/>
        </a:p>
        <a:p>
          <a:pPr algn="ctr"/>
          <a:r>
            <a:rPr lang="tr-TR" sz="1800" dirty="0" smtClean="0"/>
            <a:t>Problem davranışları minimum seviyededir.</a:t>
          </a:r>
        </a:p>
        <a:p>
          <a:pPr algn="ctr"/>
          <a:r>
            <a:rPr lang="tr-TR" sz="1800" dirty="0" smtClean="0"/>
            <a:t>Akademik başarıları yüksektir.</a:t>
          </a:r>
        </a:p>
        <a:p>
          <a:pPr algn="ctr"/>
          <a:r>
            <a:rPr lang="tr-TR" sz="1800" dirty="0" smtClean="0"/>
            <a:t>Başarıya yönelimleri yüksektir.</a:t>
          </a:r>
        </a:p>
        <a:p>
          <a:pPr algn="ctr"/>
          <a:r>
            <a:rPr lang="tr-TR" sz="1800" dirty="0" smtClean="0"/>
            <a:t>Bağımsız davranma becerileri gelişmiştir.</a:t>
          </a:r>
        </a:p>
        <a:p>
          <a:pPr algn="ctr"/>
          <a:r>
            <a:rPr lang="tr-TR" sz="1800" dirty="0" smtClean="0"/>
            <a:t>Eleştiriye açıktırlar ve özgüvenlidirler.</a:t>
          </a:r>
        </a:p>
        <a:p>
          <a:pPr algn="ctr"/>
          <a:r>
            <a:rPr lang="tr-TR" sz="1800" dirty="0" smtClean="0"/>
            <a:t>Arkadaşlık kurma ve takım çalışmasına yatkındırlar.</a:t>
          </a:r>
        </a:p>
        <a:p>
          <a:pPr algn="ctr"/>
          <a:endParaRPr lang="tr-TR" sz="2000" dirty="0"/>
        </a:p>
      </dgm:t>
    </dgm:pt>
    <dgm:pt modelId="{8202D878-DA41-4A48-90F6-5DA31C2701A2}" type="parTrans" cxnId="{3C1A0A96-C93E-4614-9636-04652B4B5480}">
      <dgm:prSet/>
      <dgm:spPr/>
      <dgm:t>
        <a:bodyPr/>
        <a:lstStyle/>
        <a:p>
          <a:endParaRPr lang="tr-TR"/>
        </a:p>
      </dgm:t>
    </dgm:pt>
    <dgm:pt modelId="{1401DB21-45CF-4A5C-9EC4-07B88A721643}" type="sibTrans" cxnId="{3C1A0A96-C93E-4614-9636-04652B4B5480}">
      <dgm:prSet/>
      <dgm:spPr/>
      <dgm:t>
        <a:bodyPr/>
        <a:lstStyle/>
        <a:p>
          <a:endParaRPr lang="tr-TR"/>
        </a:p>
      </dgm:t>
    </dgm:pt>
    <dgm:pt modelId="{A6A0F256-20E9-415D-80D7-0E836A920262}">
      <dgm:prSet phldrT="[Metin]" custT="1"/>
      <dgm:spPr/>
      <dgm:t>
        <a:bodyPr/>
        <a:lstStyle/>
        <a:p>
          <a:endParaRPr lang="tr-TR" sz="1800" dirty="0" smtClean="0"/>
        </a:p>
        <a:p>
          <a:r>
            <a:rPr lang="tr-TR" sz="1800" dirty="0" smtClean="0"/>
            <a:t>Problem </a:t>
          </a:r>
          <a:r>
            <a:rPr lang="tr-TR" sz="1800" dirty="0" smtClean="0"/>
            <a:t>davranış sergileme ve bu tip etkinliklere katılma potansiyelleri yüksektir.</a:t>
          </a:r>
        </a:p>
        <a:p>
          <a:r>
            <a:rPr lang="tr-TR" sz="1800" dirty="0" smtClean="0"/>
            <a:t>Akademik başarıları düşüktür.</a:t>
          </a:r>
        </a:p>
        <a:p>
          <a:r>
            <a:rPr lang="tr-TR" sz="1800" dirty="0" smtClean="0"/>
            <a:t>Özgüvenlidirler ve sosyal işlevsellik açısından etkindirler.</a:t>
          </a:r>
        </a:p>
        <a:p>
          <a:r>
            <a:rPr lang="tr-TR" sz="1800" dirty="0" smtClean="0"/>
            <a:t>Depresyona girme riskleri düşüktür.</a:t>
          </a:r>
        </a:p>
      </dgm:t>
    </dgm:pt>
    <dgm:pt modelId="{F45532FA-D37E-40E5-AA5B-B91B5C64BD86}" type="parTrans" cxnId="{9FE221F3-8B78-4C81-8A56-8B76381C99A8}">
      <dgm:prSet/>
      <dgm:spPr/>
      <dgm:t>
        <a:bodyPr/>
        <a:lstStyle/>
        <a:p>
          <a:endParaRPr lang="tr-TR"/>
        </a:p>
      </dgm:t>
    </dgm:pt>
    <dgm:pt modelId="{ED4C04DA-D5E5-43D5-8C54-24A9BA90FC92}" type="sibTrans" cxnId="{9FE221F3-8B78-4C81-8A56-8B76381C99A8}">
      <dgm:prSet/>
      <dgm:spPr/>
      <dgm:t>
        <a:bodyPr/>
        <a:lstStyle/>
        <a:p>
          <a:endParaRPr lang="tr-TR"/>
        </a:p>
      </dgm:t>
    </dgm:pt>
    <dgm:pt modelId="{95AC631A-ED61-4A9D-8BDB-D38D86886933}" type="pres">
      <dgm:prSet presAssocID="{80BAF43F-F91C-404B-9AE0-2EAE446DFD58}" presName="Name0" presStyleCnt="0">
        <dgm:presLayoutVars>
          <dgm:dir/>
          <dgm:resizeHandles val="exact"/>
        </dgm:presLayoutVars>
      </dgm:prSet>
      <dgm:spPr/>
    </dgm:pt>
    <dgm:pt modelId="{893BC156-8663-4651-9C48-C1F448B9151A}" type="pres">
      <dgm:prSet presAssocID="{80BAF43F-F91C-404B-9AE0-2EAE446DFD58}" presName="bkgdShp" presStyleLbl="alignAccFollowNode1" presStyleIdx="0" presStyleCnt="1" custScaleY="48163"/>
      <dgm:spPr/>
    </dgm:pt>
    <dgm:pt modelId="{F1F8072F-06D5-4791-9B27-9DCC9C98663B}" type="pres">
      <dgm:prSet presAssocID="{80BAF43F-F91C-404B-9AE0-2EAE446DFD58}" presName="linComp" presStyleCnt="0"/>
      <dgm:spPr/>
    </dgm:pt>
    <dgm:pt modelId="{86376335-DBBB-4C14-8657-A110CB5FAAE7}" type="pres">
      <dgm:prSet presAssocID="{8FEF48F7-28D5-4EC7-8002-57254484D2BC}" presName="compNode" presStyleCnt="0"/>
      <dgm:spPr/>
    </dgm:pt>
    <dgm:pt modelId="{3ABE45BF-795F-4035-AE38-C8392F2E8CA7}" type="pres">
      <dgm:prSet presAssocID="{8FEF48F7-28D5-4EC7-8002-57254484D2BC}" presName="node" presStyleLbl="node1" presStyleIdx="0" presStyleCnt="3" custScaleY="120315">
        <dgm:presLayoutVars>
          <dgm:bulletEnabled val="1"/>
        </dgm:presLayoutVars>
      </dgm:prSet>
      <dgm:spPr/>
      <dgm:t>
        <a:bodyPr/>
        <a:lstStyle/>
        <a:p>
          <a:endParaRPr lang="tr-TR"/>
        </a:p>
      </dgm:t>
    </dgm:pt>
    <dgm:pt modelId="{C978B7FD-6B59-4079-ADFC-0077CD365FC9}" type="pres">
      <dgm:prSet presAssocID="{8FEF48F7-28D5-4EC7-8002-57254484D2BC}" presName="invisiNode" presStyleLbl="node1" presStyleIdx="0" presStyleCnt="3"/>
      <dgm:spPr/>
    </dgm:pt>
    <dgm:pt modelId="{590BC9BA-D73F-4511-8B5F-275FD3649B81}" type="pres">
      <dgm:prSet presAssocID="{8FEF48F7-28D5-4EC7-8002-57254484D2B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328BC1B5-95EC-4BCB-B1BB-1A4EF684CDCB}" type="pres">
      <dgm:prSet presAssocID="{1FFA9927-0797-427C-9B5A-6A9C1A89610E}" presName="sibTrans" presStyleLbl="sibTrans2D1" presStyleIdx="0" presStyleCnt="0"/>
      <dgm:spPr/>
      <dgm:t>
        <a:bodyPr/>
        <a:lstStyle/>
        <a:p>
          <a:endParaRPr lang="tr-TR"/>
        </a:p>
      </dgm:t>
    </dgm:pt>
    <dgm:pt modelId="{159E2CAC-55EC-4F34-A02C-1184089F4F4F}" type="pres">
      <dgm:prSet presAssocID="{D5DFC6E6-AC77-4ED2-B9ED-C57F690B817D}" presName="compNode" presStyleCnt="0"/>
      <dgm:spPr/>
    </dgm:pt>
    <dgm:pt modelId="{D068B727-5451-49CD-BC93-D27B7833F572}" type="pres">
      <dgm:prSet presAssocID="{D5DFC6E6-AC77-4ED2-B9ED-C57F690B817D}" presName="node" presStyleLbl="node1" presStyleIdx="1" presStyleCnt="3" custScaleY="121853">
        <dgm:presLayoutVars>
          <dgm:bulletEnabled val="1"/>
        </dgm:presLayoutVars>
      </dgm:prSet>
      <dgm:spPr/>
      <dgm:t>
        <a:bodyPr/>
        <a:lstStyle/>
        <a:p>
          <a:endParaRPr lang="tr-TR"/>
        </a:p>
      </dgm:t>
    </dgm:pt>
    <dgm:pt modelId="{A24F2D07-03CF-4D80-B761-CF88D20D7BBA}" type="pres">
      <dgm:prSet presAssocID="{D5DFC6E6-AC77-4ED2-B9ED-C57F690B817D}" presName="invisiNode" presStyleLbl="node1" presStyleIdx="1" presStyleCnt="3"/>
      <dgm:spPr/>
    </dgm:pt>
    <dgm:pt modelId="{56C81D58-CD6C-4013-9020-07880E61AD52}" type="pres">
      <dgm:prSet presAssocID="{D5DFC6E6-AC77-4ED2-B9ED-C57F690B817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F94956B5-1F6D-4B40-8033-BF4B93BCD37E}" type="pres">
      <dgm:prSet presAssocID="{1401DB21-45CF-4A5C-9EC4-07B88A721643}" presName="sibTrans" presStyleLbl="sibTrans2D1" presStyleIdx="0" presStyleCnt="0"/>
      <dgm:spPr/>
      <dgm:t>
        <a:bodyPr/>
        <a:lstStyle/>
        <a:p>
          <a:endParaRPr lang="tr-TR"/>
        </a:p>
      </dgm:t>
    </dgm:pt>
    <dgm:pt modelId="{DADD3A56-6A87-455C-A8F0-4E4E4E6BE152}" type="pres">
      <dgm:prSet presAssocID="{A6A0F256-20E9-415D-80D7-0E836A920262}" presName="compNode" presStyleCnt="0"/>
      <dgm:spPr/>
    </dgm:pt>
    <dgm:pt modelId="{5407FE34-999F-4EB9-851C-D417CD111DF6}" type="pres">
      <dgm:prSet presAssocID="{A6A0F256-20E9-415D-80D7-0E836A920262}" presName="node" presStyleLbl="node1" presStyleIdx="2" presStyleCnt="3" custScaleY="120863">
        <dgm:presLayoutVars>
          <dgm:bulletEnabled val="1"/>
        </dgm:presLayoutVars>
      </dgm:prSet>
      <dgm:spPr/>
      <dgm:t>
        <a:bodyPr/>
        <a:lstStyle/>
        <a:p>
          <a:endParaRPr lang="tr-TR"/>
        </a:p>
      </dgm:t>
    </dgm:pt>
    <dgm:pt modelId="{65120BB4-E1FB-400A-8CC7-2A9D33342981}" type="pres">
      <dgm:prSet presAssocID="{A6A0F256-20E9-415D-80D7-0E836A920262}" presName="invisiNode" presStyleLbl="node1" presStyleIdx="2" presStyleCnt="3"/>
      <dgm:spPr/>
    </dgm:pt>
    <dgm:pt modelId="{1CE220D4-3F4D-4E8F-A558-C3EAC9669920}" type="pres">
      <dgm:prSet presAssocID="{A6A0F256-20E9-415D-80D7-0E836A92026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Lst>
  <dgm:cxnLst>
    <dgm:cxn modelId="{76FD59CE-A2EF-4D7B-A5E6-324AFE686B4E}" type="presOf" srcId="{A6A0F256-20E9-415D-80D7-0E836A920262}" destId="{5407FE34-999F-4EB9-851C-D417CD111DF6}" srcOrd="0" destOrd="0" presId="urn:microsoft.com/office/officeart/2005/8/layout/pList2"/>
    <dgm:cxn modelId="{3C1A0A96-C93E-4614-9636-04652B4B5480}" srcId="{80BAF43F-F91C-404B-9AE0-2EAE446DFD58}" destId="{D5DFC6E6-AC77-4ED2-B9ED-C57F690B817D}" srcOrd="1" destOrd="0" parTransId="{8202D878-DA41-4A48-90F6-5DA31C2701A2}" sibTransId="{1401DB21-45CF-4A5C-9EC4-07B88A721643}"/>
    <dgm:cxn modelId="{001321DA-A85E-4996-962B-F09F82FDC5FA}" type="presOf" srcId="{80BAF43F-F91C-404B-9AE0-2EAE446DFD58}" destId="{95AC631A-ED61-4A9D-8BDB-D38D86886933}" srcOrd="0" destOrd="0" presId="urn:microsoft.com/office/officeart/2005/8/layout/pList2"/>
    <dgm:cxn modelId="{27E8B91E-982C-41B5-BC10-4619D0A6A8DD}" type="presOf" srcId="{8FEF48F7-28D5-4EC7-8002-57254484D2BC}" destId="{3ABE45BF-795F-4035-AE38-C8392F2E8CA7}" srcOrd="0" destOrd="0" presId="urn:microsoft.com/office/officeart/2005/8/layout/pList2"/>
    <dgm:cxn modelId="{BA2CBB1B-7FBA-4567-8110-538A8F6394F1}" srcId="{80BAF43F-F91C-404B-9AE0-2EAE446DFD58}" destId="{8FEF48F7-28D5-4EC7-8002-57254484D2BC}" srcOrd="0" destOrd="0" parTransId="{15B3C649-DD33-4E40-824C-75536267C9CD}" sibTransId="{1FFA9927-0797-427C-9B5A-6A9C1A89610E}"/>
    <dgm:cxn modelId="{4885E280-5DA5-4896-91D5-75C72D410676}" type="presOf" srcId="{1FFA9927-0797-427C-9B5A-6A9C1A89610E}" destId="{328BC1B5-95EC-4BCB-B1BB-1A4EF684CDCB}" srcOrd="0" destOrd="0" presId="urn:microsoft.com/office/officeart/2005/8/layout/pList2"/>
    <dgm:cxn modelId="{1060AE9B-95B8-482C-82D6-081EFCD46618}" type="presOf" srcId="{D5DFC6E6-AC77-4ED2-B9ED-C57F690B817D}" destId="{D068B727-5451-49CD-BC93-D27B7833F572}" srcOrd="0" destOrd="0" presId="urn:microsoft.com/office/officeart/2005/8/layout/pList2"/>
    <dgm:cxn modelId="{9FE221F3-8B78-4C81-8A56-8B76381C99A8}" srcId="{80BAF43F-F91C-404B-9AE0-2EAE446DFD58}" destId="{A6A0F256-20E9-415D-80D7-0E836A920262}" srcOrd="2" destOrd="0" parTransId="{F45532FA-D37E-40E5-AA5B-B91B5C64BD86}" sibTransId="{ED4C04DA-D5E5-43D5-8C54-24A9BA90FC92}"/>
    <dgm:cxn modelId="{65EF3B2E-2042-440B-85A8-5A6F0CC23553}" type="presOf" srcId="{1401DB21-45CF-4A5C-9EC4-07B88A721643}" destId="{F94956B5-1F6D-4B40-8033-BF4B93BCD37E}" srcOrd="0" destOrd="0" presId="urn:microsoft.com/office/officeart/2005/8/layout/pList2"/>
    <dgm:cxn modelId="{649101C9-1AB4-47BE-A536-16BE4C58EEC5}" type="presParOf" srcId="{95AC631A-ED61-4A9D-8BDB-D38D86886933}" destId="{893BC156-8663-4651-9C48-C1F448B9151A}" srcOrd="0" destOrd="0" presId="urn:microsoft.com/office/officeart/2005/8/layout/pList2"/>
    <dgm:cxn modelId="{4EC8CD65-676B-4581-94BE-ED5840840A77}" type="presParOf" srcId="{95AC631A-ED61-4A9D-8BDB-D38D86886933}" destId="{F1F8072F-06D5-4791-9B27-9DCC9C98663B}" srcOrd="1" destOrd="0" presId="urn:microsoft.com/office/officeart/2005/8/layout/pList2"/>
    <dgm:cxn modelId="{EE1CE3A6-7DEE-4231-857A-DD5DAF49676F}" type="presParOf" srcId="{F1F8072F-06D5-4791-9B27-9DCC9C98663B}" destId="{86376335-DBBB-4C14-8657-A110CB5FAAE7}" srcOrd="0" destOrd="0" presId="urn:microsoft.com/office/officeart/2005/8/layout/pList2"/>
    <dgm:cxn modelId="{B9F4C6D6-6D34-47B7-B099-5752AD31BA73}" type="presParOf" srcId="{86376335-DBBB-4C14-8657-A110CB5FAAE7}" destId="{3ABE45BF-795F-4035-AE38-C8392F2E8CA7}" srcOrd="0" destOrd="0" presId="urn:microsoft.com/office/officeart/2005/8/layout/pList2"/>
    <dgm:cxn modelId="{1746E690-76CC-41A0-9DE4-01C09FDFF0CA}" type="presParOf" srcId="{86376335-DBBB-4C14-8657-A110CB5FAAE7}" destId="{C978B7FD-6B59-4079-ADFC-0077CD365FC9}" srcOrd="1" destOrd="0" presId="urn:microsoft.com/office/officeart/2005/8/layout/pList2"/>
    <dgm:cxn modelId="{A5DDBE00-A752-4208-B563-0E441B8965E6}" type="presParOf" srcId="{86376335-DBBB-4C14-8657-A110CB5FAAE7}" destId="{590BC9BA-D73F-4511-8B5F-275FD3649B81}" srcOrd="2" destOrd="0" presId="urn:microsoft.com/office/officeart/2005/8/layout/pList2"/>
    <dgm:cxn modelId="{5D601507-867D-436B-94AF-5FB4B1C027E5}" type="presParOf" srcId="{F1F8072F-06D5-4791-9B27-9DCC9C98663B}" destId="{328BC1B5-95EC-4BCB-B1BB-1A4EF684CDCB}" srcOrd="1" destOrd="0" presId="urn:microsoft.com/office/officeart/2005/8/layout/pList2"/>
    <dgm:cxn modelId="{7A54F1A4-962B-4CB6-BB81-0A43B77C194D}" type="presParOf" srcId="{F1F8072F-06D5-4791-9B27-9DCC9C98663B}" destId="{159E2CAC-55EC-4F34-A02C-1184089F4F4F}" srcOrd="2" destOrd="0" presId="urn:microsoft.com/office/officeart/2005/8/layout/pList2"/>
    <dgm:cxn modelId="{A7F40782-56FB-4DE5-A4E7-95BCC2512F2D}" type="presParOf" srcId="{159E2CAC-55EC-4F34-A02C-1184089F4F4F}" destId="{D068B727-5451-49CD-BC93-D27B7833F572}" srcOrd="0" destOrd="0" presId="urn:microsoft.com/office/officeart/2005/8/layout/pList2"/>
    <dgm:cxn modelId="{88A92F25-E098-4F5B-A798-1202FBB2725C}" type="presParOf" srcId="{159E2CAC-55EC-4F34-A02C-1184089F4F4F}" destId="{A24F2D07-03CF-4D80-B761-CF88D20D7BBA}" srcOrd="1" destOrd="0" presId="urn:microsoft.com/office/officeart/2005/8/layout/pList2"/>
    <dgm:cxn modelId="{D05E5ECF-3353-49C7-8EFD-7A83C8A70412}" type="presParOf" srcId="{159E2CAC-55EC-4F34-A02C-1184089F4F4F}" destId="{56C81D58-CD6C-4013-9020-07880E61AD52}" srcOrd="2" destOrd="0" presId="urn:microsoft.com/office/officeart/2005/8/layout/pList2"/>
    <dgm:cxn modelId="{F21F6DA8-1B22-4514-ABF3-42D8D7AA517F}" type="presParOf" srcId="{F1F8072F-06D5-4791-9B27-9DCC9C98663B}" destId="{F94956B5-1F6D-4B40-8033-BF4B93BCD37E}" srcOrd="3" destOrd="0" presId="urn:microsoft.com/office/officeart/2005/8/layout/pList2"/>
    <dgm:cxn modelId="{7B5530F9-1E6C-47C9-9A11-218DBFEBE3B9}" type="presParOf" srcId="{F1F8072F-06D5-4791-9B27-9DCC9C98663B}" destId="{DADD3A56-6A87-455C-A8F0-4E4E4E6BE152}" srcOrd="4" destOrd="0" presId="urn:microsoft.com/office/officeart/2005/8/layout/pList2"/>
    <dgm:cxn modelId="{A4720713-9E9E-4BE4-B3FD-B7408BF0C0DA}" type="presParOf" srcId="{DADD3A56-6A87-455C-A8F0-4E4E4E6BE152}" destId="{5407FE34-999F-4EB9-851C-D417CD111DF6}" srcOrd="0" destOrd="0" presId="urn:microsoft.com/office/officeart/2005/8/layout/pList2"/>
    <dgm:cxn modelId="{C6AD9316-DEAF-4999-BFDD-1CDE3009144F}" type="presParOf" srcId="{DADD3A56-6A87-455C-A8F0-4E4E4E6BE152}" destId="{65120BB4-E1FB-400A-8CC7-2A9D33342981}" srcOrd="1" destOrd="0" presId="urn:microsoft.com/office/officeart/2005/8/layout/pList2"/>
    <dgm:cxn modelId="{F997E531-E097-4B5B-AC4D-128F87C7CC21}" type="presParOf" srcId="{DADD3A56-6A87-455C-A8F0-4E4E4E6BE152}" destId="{1CE220D4-3F4D-4E8F-A558-C3EAC966992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AF98C-1CB2-4DC5-8C38-1427A05C3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00B1-D986-4C7B-B220-C1D0DD7E4D50}">
      <dgm:prSet custT="1"/>
      <dgm:spPr/>
      <dgm:t>
        <a:bodyPr/>
        <a:lstStyle/>
        <a:p>
          <a:pPr rtl="0"/>
          <a:r>
            <a:rPr lang="tr-TR" sz="2200" dirty="0" smtClean="0"/>
            <a:t>Saldırgan davranış biçimi, insanların duygu, düşünce ve inançlarını genellikle dürüst olmayan uygunsuz yollarla ve diğer bireylerin haklarını çiğneyerek ifade etmesi biçimidir.</a:t>
          </a:r>
          <a:endParaRPr lang="tr-TR" sz="2200" dirty="0"/>
        </a:p>
      </dgm:t>
    </dgm:pt>
    <dgm:pt modelId="{573AB137-92CE-42FB-B4C2-0C86040BBA9B}" type="parTrans" cxnId="{185EE0EF-F6EE-4ABE-8A64-8B1A7CB49B4A}">
      <dgm:prSet/>
      <dgm:spPr/>
      <dgm:t>
        <a:bodyPr/>
        <a:lstStyle/>
        <a:p>
          <a:endParaRPr lang="tr-TR"/>
        </a:p>
      </dgm:t>
    </dgm:pt>
    <dgm:pt modelId="{DB502C7C-AF6B-46CE-9FF6-C1A58B84651F}" type="sibTrans" cxnId="{185EE0EF-F6EE-4ABE-8A64-8B1A7CB49B4A}">
      <dgm:prSet/>
      <dgm:spPr/>
      <dgm:t>
        <a:bodyPr/>
        <a:lstStyle/>
        <a:p>
          <a:endParaRPr lang="tr-TR"/>
        </a:p>
      </dgm:t>
    </dgm:pt>
    <dgm:pt modelId="{0345948B-818F-4116-8AC5-F14BC8264001}">
      <dgm:prSet custT="1"/>
      <dgm:spPr/>
      <dgm:t>
        <a:bodyPr/>
        <a:lstStyle/>
        <a:p>
          <a:pPr rtl="0"/>
          <a:r>
            <a:rPr lang="tr-TR" sz="2200" dirty="0" smtClean="0"/>
            <a:t>Saldırgan kişiler çevresindekiler ile iletişime girerken beden dilini ortaya </a:t>
          </a:r>
          <a:r>
            <a:rPr lang="tr-TR" sz="2200" dirty="0" smtClean="0"/>
            <a:t>koyarlar </a:t>
          </a:r>
          <a:r>
            <a:rPr lang="tr-TR" sz="2200" dirty="0" smtClean="0"/>
            <a:t>fakat bu yıkıcı biçimdedir. Sürekli karşı tarafı suçlayıcı şekilde konuşurlar. Sorgular, aşağılar, alaycı tavırlar göstererek kendi aşağılık duygularını kapatmaya çalışırlar.</a:t>
          </a:r>
          <a:endParaRPr lang="tr-TR" sz="2200" dirty="0"/>
        </a:p>
      </dgm:t>
    </dgm:pt>
    <dgm:pt modelId="{74C45110-831E-47C7-A2AF-82BDE7577074}" type="parTrans" cxnId="{C9679843-2815-4113-83D6-80FF07DABE28}">
      <dgm:prSet/>
      <dgm:spPr/>
      <dgm:t>
        <a:bodyPr/>
        <a:lstStyle/>
        <a:p>
          <a:endParaRPr lang="tr-TR"/>
        </a:p>
      </dgm:t>
    </dgm:pt>
    <dgm:pt modelId="{F1A3CCBC-437B-48E0-9182-C27A8DA4CBDE}" type="sibTrans" cxnId="{C9679843-2815-4113-83D6-80FF07DABE28}">
      <dgm:prSet/>
      <dgm:spPr/>
      <dgm:t>
        <a:bodyPr/>
        <a:lstStyle/>
        <a:p>
          <a:endParaRPr lang="tr-TR"/>
        </a:p>
      </dgm:t>
    </dgm:pt>
    <dgm:pt modelId="{4F877303-1E55-4CFD-A964-20999B2F1648}" type="pres">
      <dgm:prSet presAssocID="{FF6AF98C-1CB2-4DC5-8C38-1427A05C32D1}" presName="linear" presStyleCnt="0">
        <dgm:presLayoutVars>
          <dgm:animLvl val="lvl"/>
          <dgm:resizeHandles val="exact"/>
        </dgm:presLayoutVars>
      </dgm:prSet>
      <dgm:spPr/>
      <dgm:t>
        <a:bodyPr/>
        <a:lstStyle/>
        <a:p>
          <a:endParaRPr lang="tr-TR"/>
        </a:p>
      </dgm:t>
    </dgm:pt>
    <dgm:pt modelId="{B112D5BB-9D49-4B42-A48D-1376D07BD59D}" type="pres">
      <dgm:prSet presAssocID="{60B900B1-D986-4C7B-B220-C1D0DD7E4D50}" presName="parentText" presStyleLbl="node1" presStyleIdx="0" presStyleCnt="2" custScaleY="96484">
        <dgm:presLayoutVars>
          <dgm:chMax val="0"/>
          <dgm:bulletEnabled val="1"/>
        </dgm:presLayoutVars>
      </dgm:prSet>
      <dgm:spPr/>
      <dgm:t>
        <a:bodyPr/>
        <a:lstStyle/>
        <a:p>
          <a:endParaRPr lang="tr-TR"/>
        </a:p>
      </dgm:t>
    </dgm:pt>
    <dgm:pt modelId="{67C0FF3B-850D-4BA3-80C2-AAF507E31913}" type="pres">
      <dgm:prSet presAssocID="{DB502C7C-AF6B-46CE-9FF6-C1A58B84651F}" presName="spacer" presStyleCnt="0"/>
      <dgm:spPr/>
    </dgm:pt>
    <dgm:pt modelId="{F2FA9E85-3C23-4369-B892-741CA41DDC01}" type="pres">
      <dgm:prSet presAssocID="{0345948B-818F-4116-8AC5-F14BC8264001}" presName="parentText" presStyleLbl="node1" presStyleIdx="1" presStyleCnt="2" custScaleX="52426" custScaleY="204883" custLinFactNeighborX="-29432" custLinFactNeighborY="-48596">
        <dgm:presLayoutVars>
          <dgm:chMax val="0"/>
          <dgm:bulletEnabled val="1"/>
        </dgm:presLayoutVars>
      </dgm:prSet>
      <dgm:spPr/>
      <dgm:t>
        <a:bodyPr/>
        <a:lstStyle/>
        <a:p>
          <a:endParaRPr lang="tr-TR"/>
        </a:p>
      </dgm:t>
    </dgm:pt>
  </dgm:ptLst>
  <dgm:cxnLst>
    <dgm:cxn modelId="{2A309CC6-FAF2-47DE-B444-2BE9705CCB52}" type="presOf" srcId="{60B900B1-D986-4C7B-B220-C1D0DD7E4D50}" destId="{B112D5BB-9D49-4B42-A48D-1376D07BD59D}" srcOrd="0" destOrd="0" presId="urn:microsoft.com/office/officeart/2005/8/layout/vList2"/>
    <dgm:cxn modelId="{8D2315BE-7EAC-4577-82B1-AAF58957E41D}" type="presOf" srcId="{FF6AF98C-1CB2-4DC5-8C38-1427A05C32D1}" destId="{4F877303-1E55-4CFD-A964-20999B2F1648}" srcOrd="0" destOrd="0" presId="urn:microsoft.com/office/officeart/2005/8/layout/vList2"/>
    <dgm:cxn modelId="{185EE0EF-F6EE-4ABE-8A64-8B1A7CB49B4A}" srcId="{FF6AF98C-1CB2-4DC5-8C38-1427A05C32D1}" destId="{60B900B1-D986-4C7B-B220-C1D0DD7E4D50}" srcOrd="0" destOrd="0" parTransId="{573AB137-92CE-42FB-B4C2-0C86040BBA9B}" sibTransId="{DB502C7C-AF6B-46CE-9FF6-C1A58B84651F}"/>
    <dgm:cxn modelId="{5332D597-5A37-4366-B0E4-6811C52DCA00}" type="presOf" srcId="{0345948B-818F-4116-8AC5-F14BC8264001}" destId="{F2FA9E85-3C23-4369-B892-741CA41DDC01}" srcOrd="0" destOrd="0" presId="urn:microsoft.com/office/officeart/2005/8/layout/vList2"/>
    <dgm:cxn modelId="{C9679843-2815-4113-83D6-80FF07DABE28}" srcId="{FF6AF98C-1CB2-4DC5-8C38-1427A05C32D1}" destId="{0345948B-818F-4116-8AC5-F14BC8264001}" srcOrd="1" destOrd="0" parTransId="{74C45110-831E-47C7-A2AF-82BDE7577074}" sibTransId="{F1A3CCBC-437B-48E0-9182-C27A8DA4CBDE}"/>
    <dgm:cxn modelId="{C805206C-F770-479C-B9F1-780F1777373F}" type="presParOf" srcId="{4F877303-1E55-4CFD-A964-20999B2F1648}" destId="{B112D5BB-9D49-4B42-A48D-1376D07BD59D}" srcOrd="0" destOrd="0" presId="urn:microsoft.com/office/officeart/2005/8/layout/vList2"/>
    <dgm:cxn modelId="{066559E2-4DFC-4048-9750-88FB5D9AD338}" type="presParOf" srcId="{4F877303-1E55-4CFD-A964-20999B2F1648}" destId="{67C0FF3B-850D-4BA3-80C2-AAF507E31913}" srcOrd="1" destOrd="0" presId="urn:microsoft.com/office/officeart/2005/8/layout/vList2"/>
    <dgm:cxn modelId="{1DBE81DF-6C31-433A-8945-79B9019B28ED}" type="presParOf" srcId="{4F877303-1E55-4CFD-A964-20999B2F1648}" destId="{F2FA9E85-3C23-4369-B892-741CA41DDC0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453432-3635-4964-AF2B-555ECC91402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8F7D8CF7-16E4-4A05-A2E7-AB7AA6E24F89}">
      <dgm:prSet/>
      <dgm:spPr/>
      <dgm:t>
        <a:bodyPr/>
        <a:lstStyle/>
        <a:p>
          <a:pPr rtl="0"/>
          <a:r>
            <a:rPr lang="tr-TR" dirty="0" smtClean="0"/>
            <a:t>Atılgan bireyler, kendi haklarının farkında olup diğerlerinin haklarına da saygı gösterirken, olumlu ve olumsuz düşüncelerini açık ve dürüstçe ifade edip kendi davranış, duygu ve düşünceleri için tüm sorumlulukları alabilirler.</a:t>
          </a:r>
          <a:endParaRPr lang="tr-TR" dirty="0"/>
        </a:p>
      </dgm:t>
    </dgm:pt>
    <dgm:pt modelId="{7BD3DCE0-E071-418A-B22E-FABA541257F3}" type="parTrans" cxnId="{A9A5254B-828E-4038-ADDA-F2C7F63BB42B}">
      <dgm:prSet/>
      <dgm:spPr/>
      <dgm:t>
        <a:bodyPr/>
        <a:lstStyle/>
        <a:p>
          <a:endParaRPr lang="tr-TR"/>
        </a:p>
      </dgm:t>
    </dgm:pt>
    <dgm:pt modelId="{72C17DB2-055F-4580-85BB-200E099675A6}" type="sibTrans" cxnId="{A9A5254B-828E-4038-ADDA-F2C7F63BB42B}">
      <dgm:prSet/>
      <dgm:spPr/>
      <dgm:t>
        <a:bodyPr/>
        <a:lstStyle/>
        <a:p>
          <a:endParaRPr lang="tr-TR"/>
        </a:p>
      </dgm:t>
    </dgm:pt>
    <dgm:pt modelId="{42047942-50C3-4B81-BC85-504D3240AE80}">
      <dgm:prSet/>
      <dgm:spPr/>
      <dgm:t>
        <a:bodyPr/>
        <a:lstStyle/>
        <a:p>
          <a:pPr rtl="0"/>
          <a:r>
            <a:rPr lang="tr-TR" dirty="0" smtClean="0"/>
            <a:t>Atılganlık; güvenli girişkenlik, kendine güvenli davranış olarak kavramlaştırılmıştır.</a:t>
          </a:r>
          <a:endParaRPr lang="tr-TR" dirty="0"/>
        </a:p>
      </dgm:t>
    </dgm:pt>
    <dgm:pt modelId="{6E83C47B-F606-49D4-940A-26FCDE3481AB}" type="parTrans" cxnId="{C4C9E670-E40D-4EB9-88EC-C21F107039CD}">
      <dgm:prSet/>
      <dgm:spPr/>
      <dgm:t>
        <a:bodyPr/>
        <a:lstStyle/>
        <a:p>
          <a:endParaRPr lang="tr-TR"/>
        </a:p>
      </dgm:t>
    </dgm:pt>
    <dgm:pt modelId="{5AEFC8B2-2647-48E0-ADF0-9A8AAD4D03EB}" type="sibTrans" cxnId="{C4C9E670-E40D-4EB9-88EC-C21F107039CD}">
      <dgm:prSet/>
      <dgm:spPr/>
      <dgm:t>
        <a:bodyPr/>
        <a:lstStyle/>
        <a:p>
          <a:endParaRPr lang="tr-TR"/>
        </a:p>
      </dgm:t>
    </dgm:pt>
    <dgm:pt modelId="{27A69722-E91B-4428-9DD7-7C7EA25A79D4}">
      <dgm:prSet/>
      <dgm:spPr/>
      <dgm:t>
        <a:bodyPr/>
        <a:lstStyle/>
        <a:p>
          <a:pPr rtl="0"/>
          <a:r>
            <a:rPr lang="tr-TR" smtClean="0"/>
            <a:t>Atılgan bir kişi, etkin bir biçimde dinler, tartışır ve başkalarında, iş birliği içinde olma isteği uyandırır.</a:t>
          </a:r>
          <a:endParaRPr lang="tr-TR"/>
        </a:p>
      </dgm:t>
    </dgm:pt>
    <dgm:pt modelId="{1B1FEC96-44AD-4D15-B955-07E241243D3E}" type="parTrans" cxnId="{D884DD84-7BEE-4CD7-8B66-2DCE6D6F919D}">
      <dgm:prSet/>
      <dgm:spPr/>
      <dgm:t>
        <a:bodyPr/>
        <a:lstStyle/>
        <a:p>
          <a:endParaRPr lang="tr-TR"/>
        </a:p>
      </dgm:t>
    </dgm:pt>
    <dgm:pt modelId="{A577F426-D1B1-4A10-81C8-0E65EAAC0755}" type="sibTrans" cxnId="{D884DD84-7BEE-4CD7-8B66-2DCE6D6F919D}">
      <dgm:prSet/>
      <dgm:spPr/>
      <dgm:t>
        <a:bodyPr/>
        <a:lstStyle/>
        <a:p>
          <a:endParaRPr lang="tr-TR"/>
        </a:p>
      </dgm:t>
    </dgm:pt>
    <dgm:pt modelId="{D0AC901A-5B55-4AB3-8159-9EBC168BC3CA}" type="pres">
      <dgm:prSet presAssocID="{82453432-3635-4964-AF2B-555ECC91402B}" presName="Name0" presStyleCnt="0">
        <dgm:presLayoutVars>
          <dgm:chMax val="7"/>
          <dgm:dir/>
          <dgm:animLvl val="lvl"/>
          <dgm:resizeHandles val="exact"/>
        </dgm:presLayoutVars>
      </dgm:prSet>
      <dgm:spPr/>
      <dgm:t>
        <a:bodyPr/>
        <a:lstStyle/>
        <a:p>
          <a:endParaRPr lang="tr-TR"/>
        </a:p>
      </dgm:t>
    </dgm:pt>
    <dgm:pt modelId="{B23BEB06-A885-4D7B-9043-410408592837}" type="pres">
      <dgm:prSet presAssocID="{8F7D8CF7-16E4-4A05-A2E7-AB7AA6E24F89}" presName="circle1" presStyleLbl="node1" presStyleIdx="0" presStyleCnt="3"/>
      <dgm:spPr/>
    </dgm:pt>
    <dgm:pt modelId="{DA0C4243-C159-4402-9C9C-994C6620C5CB}" type="pres">
      <dgm:prSet presAssocID="{8F7D8CF7-16E4-4A05-A2E7-AB7AA6E24F89}" presName="space" presStyleCnt="0"/>
      <dgm:spPr/>
    </dgm:pt>
    <dgm:pt modelId="{D8010FA9-907B-49D1-B56A-8DBAD6A1756B}" type="pres">
      <dgm:prSet presAssocID="{8F7D8CF7-16E4-4A05-A2E7-AB7AA6E24F89}" presName="rect1" presStyleLbl="alignAcc1" presStyleIdx="0" presStyleCnt="3"/>
      <dgm:spPr/>
      <dgm:t>
        <a:bodyPr/>
        <a:lstStyle/>
        <a:p>
          <a:endParaRPr lang="tr-TR"/>
        </a:p>
      </dgm:t>
    </dgm:pt>
    <dgm:pt modelId="{A8B375F9-7575-4F52-9AD5-12EBBA58B231}" type="pres">
      <dgm:prSet presAssocID="{42047942-50C3-4B81-BC85-504D3240AE80}" presName="vertSpace2" presStyleLbl="node1" presStyleIdx="0" presStyleCnt="3"/>
      <dgm:spPr/>
    </dgm:pt>
    <dgm:pt modelId="{BFEA6AE2-6D84-48CC-861C-09BCADDCF9A5}" type="pres">
      <dgm:prSet presAssocID="{42047942-50C3-4B81-BC85-504D3240AE80}" presName="circle2" presStyleLbl="node1" presStyleIdx="1" presStyleCnt="3"/>
      <dgm:spPr/>
    </dgm:pt>
    <dgm:pt modelId="{76295D9B-809E-478F-A748-E8920F5103E0}" type="pres">
      <dgm:prSet presAssocID="{42047942-50C3-4B81-BC85-504D3240AE80}" presName="rect2" presStyleLbl="alignAcc1" presStyleIdx="1" presStyleCnt="3"/>
      <dgm:spPr/>
      <dgm:t>
        <a:bodyPr/>
        <a:lstStyle/>
        <a:p>
          <a:endParaRPr lang="tr-TR"/>
        </a:p>
      </dgm:t>
    </dgm:pt>
    <dgm:pt modelId="{9CC30C6E-88DC-42D8-B385-2C8E2103F9BB}" type="pres">
      <dgm:prSet presAssocID="{27A69722-E91B-4428-9DD7-7C7EA25A79D4}" presName="vertSpace3" presStyleLbl="node1" presStyleIdx="1" presStyleCnt="3"/>
      <dgm:spPr/>
    </dgm:pt>
    <dgm:pt modelId="{E8185394-1880-45FB-AF32-5547A5041343}" type="pres">
      <dgm:prSet presAssocID="{27A69722-E91B-4428-9DD7-7C7EA25A79D4}" presName="circle3" presStyleLbl="node1" presStyleIdx="2" presStyleCnt="3"/>
      <dgm:spPr/>
    </dgm:pt>
    <dgm:pt modelId="{62579AB4-859C-4C5C-9F8B-DE0B259D4820}" type="pres">
      <dgm:prSet presAssocID="{27A69722-E91B-4428-9DD7-7C7EA25A79D4}" presName="rect3" presStyleLbl="alignAcc1" presStyleIdx="2" presStyleCnt="3"/>
      <dgm:spPr/>
      <dgm:t>
        <a:bodyPr/>
        <a:lstStyle/>
        <a:p>
          <a:endParaRPr lang="tr-TR"/>
        </a:p>
      </dgm:t>
    </dgm:pt>
    <dgm:pt modelId="{AA9AB814-EB49-46AF-99E6-7D008806E12A}" type="pres">
      <dgm:prSet presAssocID="{8F7D8CF7-16E4-4A05-A2E7-AB7AA6E24F89}" presName="rect1ParTxNoCh" presStyleLbl="alignAcc1" presStyleIdx="2" presStyleCnt="3">
        <dgm:presLayoutVars>
          <dgm:chMax val="1"/>
          <dgm:bulletEnabled val="1"/>
        </dgm:presLayoutVars>
      </dgm:prSet>
      <dgm:spPr/>
      <dgm:t>
        <a:bodyPr/>
        <a:lstStyle/>
        <a:p>
          <a:endParaRPr lang="tr-TR"/>
        </a:p>
      </dgm:t>
    </dgm:pt>
    <dgm:pt modelId="{F9FA4976-4A9D-42A8-AF88-E4E3A5A6C578}" type="pres">
      <dgm:prSet presAssocID="{42047942-50C3-4B81-BC85-504D3240AE80}" presName="rect2ParTxNoCh" presStyleLbl="alignAcc1" presStyleIdx="2" presStyleCnt="3">
        <dgm:presLayoutVars>
          <dgm:chMax val="1"/>
          <dgm:bulletEnabled val="1"/>
        </dgm:presLayoutVars>
      </dgm:prSet>
      <dgm:spPr/>
      <dgm:t>
        <a:bodyPr/>
        <a:lstStyle/>
        <a:p>
          <a:endParaRPr lang="tr-TR"/>
        </a:p>
      </dgm:t>
    </dgm:pt>
    <dgm:pt modelId="{5A8BEB14-75C2-4DC5-A45E-16A8A3C4418C}" type="pres">
      <dgm:prSet presAssocID="{27A69722-E91B-4428-9DD7-7C7EA25A79D4}" presName="rect3ParTxNoCh" presStyleLbl="alignAcc1" presStyleIdx="2" presStyleCnt="3">
        <dgm:presLayoutVars>
          <dgm:chMax val="1"/>
          <dgm:bulletEnabled val="1"/>
        </dgm:presLayoutVars>
      </dgm:prSet>
      <dgm:spPr/>
      <dgm:t>
        <a:bodyPr/>
        <a:lstStyle/>
        <a:p>
          <a:endParaRPr lang="tr-TR"/>
        </a:p>
      </dgm:t>
    </dgm:pt>
  </dgm:ptLst>
  <dgm:cxnLst>
    <dgm:cxn modelId="{AD2BF0E6-258F-4736-8AA0-E4892675F5CA}" type="presOf" srcId="{82453432-3635-4964-AF2B-555ECC91402B}" destId="{D0AC901A-5B55-4AB3-8159-9EBC168BC3CA}" srcOrd="0" destOrd="0" presId="urn:microsoft.com/office/officeart/2005/8/layout/target3"/>
    <dgm:cxn modelId="{9F6D0372-6013-41EF-BFE4-05ECAC916955}" type="presOf" srcId="{42047942-50C3-4B81-BC85-504D3240AE80}" destId="{76295D9B-809E-478F-A748-E8920F5103E0}" srcOrd="0" destOrd="0" presId="urn:microsoft.com/office/officeart/2005/8/layout/target3"/>
    <dgm:cxn modelId="{74BB8AC9-81A2-44A8-BADD-91029060AE4A}" type="presOf" srcId="{27A69722-E91B-4428-9DD7-7C7EA25A79D4}" destId="{5A8BEB14-75C2-4DC5-A45E-16A8A3C4418C}" srcOrd="1" destOrd="0" presId="urn:microsoft.com/office/officeart/2005/8/layout/target3"/>
    <dgm:cxn modelId="{C4C9E670-E40D-4EB9-88EC-C21F107039CD}" srcId="{82453432-3635-4964-AF2B-555ECC91402B}" destId="{42047942-50C3-4B81-BC85-504D3240AE80}" srcOrd="1" destOrd="0" parTransId="{6E83C47B-F606-49D4-940A-26FCDE3481AB}" sibTransId="{5AEFC8B2-2647-48E0-ADF0-9A8AAD4D03EB}"/>
    <dgm:cxn modelId="{AB315E04-63C8-4B13-932F-01E8EF48384A}" type="presOf" srcId="{8F7D8CF7-16E4-4A05-A2E7-AB7AA6E24F89}" destId="{D8010FA9-907B-49D1-B56A-8DBAD6A1756B}" srcOrd="0" destOrd="0" presId="urn:microsoft.com/office/officeart/2005/8/layout/target3"/>
    <dgm:cxn modelId="{E14EE52E-1E7C-40D1-955E-64795577EAF2}" type="presOf" srcId="{42047942-50C3-4B81-BC85-504D3240AE80}" destId="{F9FA4976-4A9D-42A8-AF88-E4E3A5A6C578}" srcOrd="1" destOrd="0" presId="urn:microsoft.com/office/officeart/2005/8/layout/target3"/>
    <dgm:cxn modelId="{620357A6-D5D9-4F83-80E5-7405B12EEA51}" type="presOf" srcId="{8F7D8CF7-16E4-4A05-A2E7-AB7AA6E24F89}" destId="{AA9AB814-EB49-46AF-99E6-7D008806E12A}" srcOrd="1" destOrd="0" presId="urn:microsoft.com/office/officeart/2005/8/layout/target3"/>
    <dgm:cxn modelId="{D884DD84-7BEE-4CD7-8B66-2DCE6D6F919D}" srcId="{82453432-3635-4964-AF2B-555ECC91402B}" destId="{27A69722-E91B-4428-9DD7-7C7EA25A79D4}" srcOrd="2" destOrd="0" parTransId="{1B1FEC96-44AD-4D15-B955-07E241243D3E}" sibTransId="{A577F426-D1B1-4A10-81C8-0E65EAAC0755}"/>
    <dgm:cxn modelId="{A9A5254B-828E-4038-ADDA-F2C7F63BB42B}" srcId="{82453432-3635-4964-AF2B-555ECC91402B}" destId="{8F7D8CF7-16E4-4A05-A2E7-AB7AA6E24F89}" srcOrd="0" destOrd="0" parTransId="{7BD3DCE0-E071-418A-B22E-FABA541257F3}" sibTransId="{72C17DB2-055F-4580-85BB-200E099675A6}"/>
    <dgm:cxn modelId="{A9883F9F-6FF6-448F-A0D3-4245AB6EDC34}" type="presOf" srcId="{27A69722-E91B-4428-9DD7-7C7EA25A79D4}" destId="{62579AB4-859C-4C5C-9F8B-DE0B259D4820}" srcOrd="0" destOrd="0" presId="urn:microsoft.com/office/officeart/2005/8/layout/target3"/>
    <dgm:cxn modelId="{67CA6BD4-1DB6-455A-B577-B999BE672405}" type="presParOf" srcId="{D0AC901A-5B55-4AB3-8159-9EBC168BC3CA}" destId="{B23BEB06-A885-4D7B-9043-410408592837}" srcOrd="0" destOrd="0" presId="urn:microsoft.com/office/officeart/2005/8/layout/target3"/>
    <dgm:cxn modelId="{CFD92A63-859D-4F14-B849-2C252C7ACC1A}" type="presParOf" srcId="{D0AC901A-5B55-4AB3-8159-9EBC168BC3CA}" destId="{DA0C4243-C159-4402-9C9C-994C6620C5CB}" srcOrd="1" destOrd="0" presId="urn:microsoft.com/office/officeart/2005/8/layout/target3"/>
    <dgm:cxn modelId="{79F635AA-771C-475A-AEB5-C95C5241A382}" type="presParOf" srcId="{D0AC901A-5B55-4AB3-8159-9EBC168BC3CA}" destId="{D8010FA9-907B-49D1-B56A-8DBAD6A1756B}" srcOrd="2" destOrd="0" presId="urn:microsoft.com/office/officeart/2005/8/layout/target3"/>
    <dgm:cxn modelId="{7291C3F5-5498-450B-B371-4F4AAA7C4B8B}" type="presParOf" srcId="{D0AC901A-5B55-4AB3-8159-9EBC168BC3CA}" destId="{A8B375F9-7575-4F52-9AD5-12EBBA58B231}" srcOrd="3" destOrd="0" presId="urn:microsoft.com/office/officeart/2005/8/layout/target3"/>
    <dgm:cxn modelId="{DB166208-0614-4B3A-9A7E-2BC3119AA70E}" type="presParOf" srcId="{D0AC901A-5B55-4AB3-8159-9EBC168BC3CA}" destId="{BFEA6AE2-6D84-48CC-861C-09BCADDCF9A5}" srcOrd="4" destOrd="0" presId="urn:microsoft.com/office/officeart/2005/8/layout/target3"/>
    <dgm:cxn modelId="{009202F7-D5D0-4337-8867-5E7F35A1E64A}" type="presParOf" srcId="{D0AC901A-5B55-4AB3-8159-9EBC168BC3CA}" destId="{76295D9B-809E-478F-A748-E8920F5103E0}" srcOrd="5" destOrd="0" presId="urn:microsoft.com/office/officeart/2005/8/layout/target3"/>
    <dgm:cxn modelId="{59C761F7-28B8-43B2-9B90-15C4D5750F2D}" type="presParOf" srcId="{D0AC901A-5B55-4AB3-8159-9EBC168BC3CA}" destId="{9CC30C6E-88DC-42D8-B385-2C8E2103F9BB}" srcOrd="6" destOrd="0" presId="urn:microsoft.com/office/officeart/2005/8/layout/target3"/>
    <dgm:cxn modelId="{4BFFDA80-4213-4DE1-A6C8-BFB6288ECEC4}" type="presParOf" srcId="{D0AC901A-5B55-4AB3-8159-9EBC168BC3CA}" destId="{E8185394-1880-45FB-AF32-5547A5041343}" srcOrd="7" destOrd="0" presId="urn:microsoft.com/office/officeart/2005/8/layout/target3"/>
    <dgm:cxn modelId="{E0AFCC8B-2CD3-4AAC-93BF-C42ED45D2C1E}" type="presParOf" srcId="{D0AC901A-5B55-4AB3-8159-9EBC168BC3CA}" destId="{62579AB4-859C-4C5C-9F8B-DE0B259D4820}" srcOrd="8" destOrd="0" presId="urn:microsoft.com/office/officeart/2005/8/layout/target3"/>
    <dgm:cxn modelId="{EBE65D28-5B3B-43F1-B4A4-AFA9AB9B70CD}" type="presParOf" srcId="{D0AC901A-5B55-4AB3-8159-9EBC168BC3CA}" destId="{AA9AB814-EB49-46AF-99E6-7D008806E12A}" srcOrd="9" destOrd="0" presId="urn:microsoft.com/office/officeart/2005/8/layout/target3"/>
    <dgm:cxn modelId="{36D8797B-CBCA-4836-AF23-BD9F44A417EE}" type="presParOf" srcId="{D0AC901A-5B55-4AB3-8159-9EBC168BC3CA}" destId="{F9FA4976-4A9D-42A8-AF88-E4E3A5A6C578}" srcOrd="10" destOrd="0" presId="urn:microsoft.com/office/officeart/2005/8/layout/target3"/>
    <dgm:cxn modelId="{A001D69F-EC0E-4404-AC39-27ADC762C29F}" type="presParOf" srcId="{D0AC901A-5B55-4AB3-8159-9EBC168BC3CA}" destId="{5A8BEB14-75C2-4DC5-A45E-16A8A3C4418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DC6DDB-7AB6-4119-99B9-F60E23B1B0B9}" type="doc">
      <dgm:prSet loTypeId="urn:microsoft.com/office/officeart/2008/layout/RadialCluster" loCatId="relationship" qsTypeId="urn:microsoft.com/office/officeart/2005/8/quickstyle/simple3" qsCatId="simple" csTypeId="urn:microsoft.com/office/officeart/2005/8/colors/accent1_2" csCatId="accent1" phldr="1"/>
      <dgm:spPr/>
      <dgm:t>
        <a:bodyPr/>
        <a:lstStyle/>
        <a:p>
          <a:endParaRPr lang="tr-TR"/>
        </a:p>
      </dgm:t>
    </dgm:pt>
    <dgm:pt modelId="{9D31B57B-B913-4C68-BC7C-988B7259422D}">
      <dgm:prSet phldrT="[Metin]" phldr="1"/>
      <dgm:spPr/>
      <dgm:t>
        <a:bodyPr/>
        <a:lstStyle/>
        <a:p>
          <a:endParaRPr lang="tr-TR" dirty="0"/>
        </a:p>
      </dgm:t>
    </dgm:pt>
    <dgm:pt modelId="{86640196-BB55-45C6-AFF1-04330355BE60}" type="parTrans" cxnId="{B543E266-449A-454A-8DDF-E614F4FC277F}">
      <dgm:prSet/>
      <dgm:spPr/>
      <dgm:t>
        <a:bodyPr/>
        <a:lstStyle/>
        <a:p>
          <a:endParaRPr lang="tr-TR"/>
        </a:p>
      </dgm:t>
    </dgm:pt>
    <dgm:pt modelId="{CD7043D9-7596-4855-B8AE-5CA8A3044726}" type="sibTrans" cxnId="{B543E266-449A-454A-8DDF-E614F4FC277F}">
      <dgm:prSet/>
      <dgm:spPr/>
      <dgm:t>
        <a:bodyPr/>
        <a:lstStyle/>
        <a:p>
          <a:endParaRPr lang="tr-TR"/>
        </a:p>
      </dgm:t>
    </dgm:pt>
    <dgm:pt modelId="{3AFE36AE-0ED1-4483-9034-A965E8AE4012}">
      <dgm:prSet phldrT="[Metin]" custT="1"/>
      <dgm:spPr/>
      <dgm:t>
        <a:bodyPr/>
        <a:lstStyle/>
        <a:p>
          <a:r>
            <a:rPr lang="tr-TR" sz="1500" dirty="0" smtClean="0"/>
            <a:t>Bu kişiyle kavga ederseniz SALDIRGAN</a:t>
          </a:r>
          <a:endParaRPr lang="tr-TR" sz="1500" dirty="0"/>
        </a:p>
      </dgm:t>
    </dgm:pt>
    <dgm:pt modelId="{6DEE511E-E651-4203-9393-79359B347850}" type="parTrans" cxnId="{4B596636-B7D0-4157-96F1-A03CD25D9EAA}">
      <dgm:prSet/>
      <dgm:spPr/>
      <dgm:t>
        <a:bodyPr/>
        <a:lstStyle/>
        <a:p>
          <a:endParaRPr lang="tr-TR"/>
        </a:p>
      </dgm:t>
    </dgm:pt>
    <dgm:pt modelId="{A2532072-B003-49C8-9347-84A252B41457}" type="sibTrans" cxnId="{4B596636-B7D0-4157-96F1-A03CD25D9EAA}">
      <dgm:prSet/>
      <dgm:spPr/>
      <dgm:t>
        <a:bodyPr/>
        <a:lstStyle/>
        <a:p>
          <a:endParaRPr lang="tr-TR"/>
        </a:p>
      </dgm:t>
    </dgm:pt>
    <dgm:pt modelId="{78369035-D998-42C6-920B-F789089052AD}">
      <dgm:prSet phldrT="[Metin]" custT="1"/>
      <dgm:spPr/>
      <dgm:t>
        <a:bodyPr/>
        <a:lstStyle/>
        <a:p>
          <a:pPr rtl="0"/>
          <a:r>
            <a:rPr lang="tr-TR" sz="1500" dirty="0" smtClean="0"/>
            <a:t>Bu kişiye kuyruğun sonuna geçmesini uygun bir dille söylerseniz ATILGAN</a:t>
          </a:r>
          <a:endParaRPr lang="tr-TR" sz="1500" dirty="0"/>
        </a:p>
      </dgm:t>
    </dgm:pt>
    <dgm:pt modelId="{F7956EBA-7BCA-4EAA-80CF-D36EB75BD8B0}" type="parTrans" cxnId="{886E8393-314B-48CC-94E9-4D9878A36763}">
      <dgm:prSet/>
      <dgm:spPr/>
      <dgm:t>
        <a:bodyPr/>
        <a:lstStyle/>
        <a:p>
          <a:endParaRPr lang="tr-TR"/>
        </a:p>
      </dgm:t>
    </dgm:pt>
    <dgm:pt modelId="{9405CA09-5384-4659-9FF5-3AFD1EACD8AE}" type="sibTrans" cxnId="{886E8393-314B-48CC-94E9-4D9878A36763}">
      <dgm:prSet/>
      <dgm:spPr/>
      <dgm:t>
        <a:bodyPr/>
        <a:lstStyle/>
        <a:p>
          <a:endParaRPr lang="tr-TR"/>
        </a:p>
      </dgm:t>
    </dgm:pt>
    <dgm:pt modelId="{FA2260A1-16EB-465C-AF5F-7851DD69FBD7}">
      <dgm:prSet phldrT="[Metin]"/>
      <dgm:spPr/>
      <dgm:t>
        <a:bodyPr/>
        <a:lstStyle/>
        <a:p>
          <a:r>
            <a:rPr lang="tr-TR" dirty="0" smtClean="0"/>
            <a:t>Kızdığınız halde ses çıkarmazsanız ÇEKİNGEN</a:t>
          </a:r>
          <a:endParaRPr lang="tr-TR" dirty="0"/>
        </a:p>
      </dgm:t>
    </dgm:pt>
    <dgm:pt modelId="{19E3361C-6961-4606-8FCC-D00265A47853}" type="parTrans" cxnId="{CA0E7217-90B9-4132-BE9D-325B85F9CBF0}">
      <dgm:prSet/>
      <dgm:spPr/>
      <dgm:t>
        <a:bodyPr/>
        <a:lstStyle/>
        <a:p>
          <a:endParaRPr lang="tr-TR"/>
        </a:p>
      </dgm:t>
    </dgm:pt>
    <dgm:pt modelId="{3F36C32F-AD82-451B-8BC9-502E86914C13}" type="sibTrans" cxnId="{CA0E7217-90B9-4132-BE9D-325B85F9CBF0}">
      <dgm:prSet/>
      <dgm:spPr/>
      <dgm:t>
        <a:bodyPr/>
        <a:lstStyle/>
        <a:p>
          <a:endParaRPr lang="tr-TR"/>
        </a:p>
      </dgm:t>
    </dgm:pt>
    <dgm:pt modelId="{595B8452-6D3B-4109-BD6A-141FE79EB4FC}" type="pres">
      <dgm:prSet presAssocID="{92DC6DDB-7AB6-4119-99B9-F60E23B1B0B9}" presName="Name0" presStyleCnt="0">
        <dgm:presLayoutVars>
          <dgm:chMax val="1"/>
          <dgm:chPref val="1"/>
          <dgm:dir/>
          <dgm:animOne val="branch"/>
          <dgm:animLvl val="lvl"/>
        </dgm:presLayoutVars>
      </dgm:prSet>
      <dgm:spPr/>
      <dgm:t>
        <a:bodyPr/>
        <a:lstStyle/>
        <a:p>
          <a:endParaRPr lang="tr-TR"/>
        </a:p>
      </dgm:t>
    </dgm:pt>
    <dgm:pt modelId="{43E01A2C-28B8-4092-965F-036BF14CD34F}" type="pres">
      <dgm:prSet presAssocID="{9D31B57B-B913-4C68-BC7C-988B7259422D}" presName="singleCycle" presStyleCnt="0"/>
      <dgm:spPr/>
    </dgm:pt>
    <dgm:pt modelId="{4FF6B3D0-1B4D-4096-A64A-B3691C5BBF7E}" type="pres">
      <dgm:prSet presAssocID="{9D31B57B-B913-4C68-BC7C-988B7259422D}" presName="singleCenter" presStyleLbl="node1" presStyleIdx="0" presStyleCnt="4">
        <dgm:presLayoutVars>
          <dgm:chMax val="7"/>
          <dgm:chPref val="7"/>
        </dgm:presLayoutVars>
      </dgm:prSet>
      <dgm:spPr/>
      <dgm:t>
        <a:bodyPr/>
        <a:lstStyle/>
        <a:p>
          <a:endParaRPr lang="tr-TR"/>
        </a:p>
      </dgm:t>
    </dgm:pt>
    <dgm:pt modelId="{F2254248-7531-410F-8D5B-E529AB2180AC}" type="pres">
      <dgm:prSet presAssocID="{6DEE511E-E651-4203-9393-79359B347850}" presName="Name56" presStyleLbl="parChTrans1D2" presStyleIdx="0" presStyleCnt="3"/>
      <dgm:spPr/>
      <dgm:t>
        <a:bodyPr/>
        <a:lstStyle/>
        <a:p>
          <a:endParaRPr lang="tr-TR"/>
        </a:p>
      </dgm:t>
    </dgm:pt>
    <dgm:pt modelId="{08FB90AF-C6F2-4AAA-B7E3-8D3A84AA600D}" type="pres">
      <dgm:prSet presAssocID="{3AFE36AE-0ED1-4483-9034-A965E8AE4012}" presName="text0" presStyleLbl="node1" presStyleIdx="1" presStyleCnt="4">
        <dgm:presLayoutVars>
          <dgm:bulletEnabled val="1"/>
        </dgm:presLayoutVars>
      </dgm:prSet>
      <dgm:spPr/>
      <dgm:t>
        <a:bodyPr/>
        <a:lstStyle/>
        <a:p>
          <a:endParaRPr lang="tr-TR"/>
        </a:p>
      </dgm:t>
    </dgm:pt>
    <dgm:pt modelId="{8DDC06C6-63B8-490E-AF0C-CA853E6637BA}" type="pres">
      <dgm:prSet presAssocID="{F7956EBA-7BCA-4EAA-80CF-D36EB75BD8B0}" presName="Name56" presStyleLbl="parChTrans1D2" presStyleIdx="1" presStyleCnt="3"/>
      <dgm:spPr/>
      <dgm:t>
        <a:bodyPr/>
        <a:lstStyle/>
        <a:p>
          <a:endParaRPr lang="tr-TR"/>
        </a:p>
      </dgm:t>
    </dgm:pt>
    <dgm:pt modelId="{48EA437D-A341-4388-ADCB-BF2A854B2AEE}" type="pres">
      <dgm:prSet presAssocID="{78369035-D998-42C6-920B-F789089052AD}" presName="text0" presStyleLbl="node1" presStyleIdx="2" presStyleCnt="4">
        <dgm:presLayoutVars>
          <dgm:bulletEnabled val="1"/>
        </dgm:presLayoutVars>
      </dgm:prSet>
      <dgm:spPr/>
      <dgm:t>
        <a:bodyPr/>
        <a:lstStyle/>
        <a:p>
          <a:endParaRPr lang="tr-TR"/>
        </a:p>
      </dgm:t>
    </dgm:pt>
    <dgm:pt modelId="{21A2A823-A8C6-4124-8766-A569D76A9AE5}" type="pres">
      <dgm:prSet presAssocID="{19E3361C-6961-4606-8FCC-D00265A47853}" presName="Name56" presStyleLbl="parChTrans1D2" presStyleIdx="2" presStyleCnt="3"/>
      <dgm:spPr/>
      <dgm:t>
        <a:bodyPr/>
        <a:lstStyle/>
        <a:p>
          <a:endParaRPr lang="tr-TR"/>
        </a:p>
      </dgm:t>
    </dgm:pt>
    <dgm:pt modelId="{EE026385-63AE-48B4-ACE0-C82294CCE6F8}" type="pres">
      <dgm:prSet presAssocID="{FA2260A1-16EB-465C-AF5F-7851DD69FBD7}" presName="text0" presStyleLbl="node1" presStyleIdx="3" presStyleCnt="4">
        <dgm:presLayoutVars>
          <dgm:bulletEnabled val="1"/>
        </dgm:presLayoutVars>
      </dgm:prSet>
      <dgm:spPr/>
      <dgm:t>
        <a:bodyPr/>
        <a:lstStyle/>
        <a:p>
          <a:endParaRPr lang="tr-TR"/>
        </a:p>
      </dgm:t>
    </dgm:pt>
  </dgm:ptLst>
  <dgm:cxnLst>
    <dgm:cxn modelId="{0D08F88E-2333-43C8-AFB5-B5812689B192}" type="presOf" srcId="{19E3361C-6961-4606-8FCC-D00265A47853}" destId="{21A2A823-A8C6-4124-8766-A569D76A9AE5}" srcOrd="0" destOrd="0" presId="urn:microsoft.com/office/officeart/2008/layout/RadialCluster"/>
    <dgm:cxn modelId="{886E8393-314B-48CC-94E9-4D9878A36763}" srcId="{9D31B57B-B913-4C68-BC7C-988B7259422D}" destId="{78369035-D998-42C6-920B-F789089052AD}" srcOrd="1" destOrd="0" parTransId="{F7956EBA-7BCA-4EAA-80CF-D36EB75BD8B0}" sibTransId="{9405CA09-5384-4659-9FF5-3AFD1EACD8AE}"/>
    <dgm:cxn modelId="{B543E266-449A-454A-8DDF-E614F4FC277F}" srcId="{92DC6DDB-7AB6-4119-99B9-F60E23B1B0B9}" destId="{9D31B57B-B913-4C68-BC7C-988B7259422D}" srcOrd="0" destOrd="0" parTransId="{86640196-BB55-45C6-AFF1-04330355BE60}" sibTransId="{CD7043D9-7596-4855-B8AE-5CA8A3044726}"/>
    <dgm:cxn modelId="{8DC61BC9-727C-4070-AA89-B37103B9C2FD}" type="presOf" srcId="{FA2260A1-16EB-465C-AF5F-7851DD69FBD7}" destId="{EE026385-63AE-48B4-ACE0-C82294CCE6F8}" srcOrd="0" destOrd="0" presId="urn:microsoft.com/office/officeart/2008/layout/RadialCluster"/>
    <dgm:cxn modelId="{8764DEF0-ADD1-4D19-BF93-BB869E02092B}" type="presOf" srcId="{3AFE36AE-0ED1-4483-9034-A965E8AE4012}" destId="{08FB90AF-C6F2-4AAA-B7E3-8D3A84AA600D}" srcOrd="0" destOrd="0" presId="urn:microsoft.com/office/officeart/2008/layout/RadialCluster"/>
    <dgm:cxn modelId="{0A39A347-08B2-42B7-8E8A-00C2CB0860DB}" type="presOf" srcId="{78369035-D998-42C6-920B-F789089052AD}" destId="{48EA437D-A341-4388-ADCB-BF2A854B2AEE}" srcOrd="0" destOrd="0" presId="urn:microsoft.com/office/officeart/2008/layout/RadialCluster"/>
    <dgm:cxn modelId="{3DCA86F2-991E-4B1F-B279-63119303BB7B}" type="presOf" srcId="{6DEE511E-E651-4203-9393-79359B347850}" destId="{F2254248-7531-410F-8D5B-E529AB2180AC}" srcOrd="0" destOrd="0" presId="urn:microsoft.com/office/officeart/2008/layout/RadialCluster"/>
    <dgm:cxn modelId="{98AC3BDB-F8FF-4295-88DE-C15DE319AACC}" type="presOf" srcId="{9D31B57B-B913-4C68-BC7C-988B7259422D}" destId="{4FF6B3D0-1B4D-4096-A64A-B3691C5BBF7E}" srcOrd="0" destOrd="0" presId="urn:microsoft.com/office/officeart/2008/layout/RadialCluster"/>
    <dgm:cxn modelId="{CA0E7217-90B9-4132-BE9D-325B85F9CBF0}" srcId="{9D31B57B-B913-4C68-BC7C-988B7259422D}" destId="{FA2260A1-16EB-465C-AF5F-7851DD69FBD7}" srcOrd="2" destOrd="0" parTransId="{19E3361C-6961-4606-8FCC-D00265A47853}" sibTransId="{3F36C32F-AD82-451B-8BC9-502E86914C13}"/>
    <dgm:cxn modelId="{490358C5-AA55-42A6-8835-2FDE33EA55D7}" type="presOf" srcId="{92DC6DDB-7AB6-4119-99B9-F60E23B1B0B9}" destId="{595B8452-6D3B-4109-BD6A-141FE79EB4FC}" srcOrd="0" destOrd="0" presId="urn:microsoft.com/office/officeart/2008/layout/RadialCluster"/>
    <dgm:cxn modelId="{4B596636-B7D0-4157-96F1-A03CD25D9EAA}" srcId="{9D31B57B-B913-4C68-BC7C-988B7259422D}" destId="{3AFE36AE-0ED1-4483-9034-A965E8AE4012}" srcOrd="0" destOrd="0" parTransId="{6DEE511E-E651-4203-9393-79359B347850}" sibTransId="{A2532072-B003-49C8-9347-84A252B41457}"/>
    <dgm:cxn modelId="{F79539AB-FDDB-4098-8750-D86F9EF9EBB7}" type="presOf" srcId="{F7956EBA-7BCA-4EAA-80CF-D36EB75BD8B0}" destId="{8DDC06C6-63B8-490E-AF0C-CA853E6637BA}" srcOrd="0" destOrd="0" presId="urn:microsoft.com/office/officeart/2008/layout/RadialCluster"/>
    <dgm:cxn modelId="{552D0323-F223-41A1-B690-800ABA1DCC6F}" type="presParOf" srcId="{595B8452-6D3B-4109-BD6A-141FE79EB4FC}" destId="{43E01A2C-28B8-4092-965F-036BF14CD34F}" srcOrd="0" destOrd="0" presId="urn:microsoft.com/office/officeart/2008/layout/RadialCluster"/>
    <dgm:cxn modelId="{AF5DB1B8-BEE6-4D07-B51B-6B863001CE4D}" type="presParOf" srcId="{43E01A2C-28B8-4092-965F-036BF14CD34F}" destId="{4FF6B3D0-1B4D-4096-A64A-B3691C5BBF7E}" srcOrd="0" destOrd="0" presId="urn:microsoft.com/office/officeart/2008/layout/RadialCluster"/>
    <dgm:cxn modelId="{10F1012F-D749-4E9A-A7BE-77A0FF30559C}" type="presParOf" srcId="{43E01A2C-28B8-4092-965F-036BF14CD34F}" destId="{F2254248-7531-410F-8D5B-E529AB2180AC}" srcOrd="1" destOrd="0" presId="urn:microsoft.com/office/officeart/2008/layout/RadialCluster"/>
    <dgm:cxn modelId="{D4690C50-4767-42B2-8037-97278E0CD69F}" type="presParOf" srcId="{43E01A2C-28B8-4092-965F-036BF14CD34F}" destId="{08FB90AF-C6F2-4AAA-B7E3-8D3A84AA600D}" srcOrd="2" destOrd="0" presId="urn:microsoft.com/office/officeart/2008/layout/RadialCluster"/>
    <dgm:cxn modelId="{7D9C56EC-3736-4889-953E-0B34AB9C33E1}" type="presParOf" srcId="{43E01A2C-28B8-4092-965F-036BF14CD34F}" destId="{8DDC06C6-63B8-490E-AF0C-CA853E6637BA}" srcOrd="3" destOrd="0" presId="urn:microsoft.com/office/officeart/2008/layout/RadialCluster"/>
    <dgm:cxn modelId="{5877C867-4E9D-4725-A635-07DC044E3B5F}" type="presParOf" srcId="{43E01A2C-28B8-4092-965F-036BF14CD34F}" destId="{48EA437D-A341-4388-ADCB-BF2A854B2AEE}" srcOrd="4" destOrd="0" presId="urn:microsoft.com/office/officeart/2008/layout/RadialCluster"/>
    <dgm:cxn modelId="{A5A7414D-8539-4613-B5CD-13F7F6D7147B}" type="presParOf" srcId="{43E01A2C-28B8-4092-965F-036BF14CD34F}" destId="{21A2A823-A8C6-4124-8766-A569D76A9AE5}" srcOrd="5" destOrd="0" presId="urn:microsoft.com/office/officeart/2008/layout/RadialCluster"/>
    <dgm:cxn modelId="{1FD47509-4384-4C03-BC32-6B9ACA1135C0}" type="presParOf" srcId="{43E01A2C-28B8-4092-965F-036BF14CD34F}" destId="{EE026385-63AE-48B4-ACE0-C82294CCE6F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E12E6B-C361-48D3-AF9D-43DD6E29B42E}" type="doc">
      <dgm:prSet loTypeId="urn:microsoft.com/office/officeart/2005/8/layout/gear1" loCatId="relationship" qsTypeId="urn:microsoft.com/office/officeart/2005/8/quickstyle/simple1" qsCatId="simple" csTypeId="urn:microsoft.com/office/officeart/2005/8/colors/accent1_2" csCatId="accent1" phldr="1"/>
      <dgm:spPr/>
    </dgm:pt>
    <dgm:pt modelId="{F3705C18-D8F9-4801-8D42-6F1F4569824D}">
      <dgm:prSet phldrT="[Metin]"/>
      <dgm:spPr/>
      <dgm:t>
        <a:bodyPr/>
        <a:lstStyle/>
        <a:p>
          <a:endParaRPr lang="tr-TR" dirty="0" smtClean="0">
            <a:solidFill>
              <a:schemeClr val="tx1"/>
            </a:solidFill>
          </a:endParaRPr>
        </a:p>
        <a:p>
          <a:r>
            <a:rPr lang="tr-TR" dirty="0" smtClean="0">
              <a:solidFill>
                <a:schemeClr val="tx1"/>
              </a:solidFill>
            </a:rPr>
            <a:t>Kişinin Duygu Ve Düşüncelerini İfade Etmesi</a:t>
          </a:r>
          <a:endParaRPr lang="tr-TR" dirty="0">
            <a:solidFill>
              <a:schemeClr val="tx1"/>
            </a:solidFill>
          </a:endParaRPr>
        </a:p>
      </dgm:t>
    </dgm:pt>
    <dgm:pt modelId="{C40CCD27-9ECD-4868-8073-2C4F8DB8F4C1}" type="parTrans" cxnId="{5D5F8C3A-6B53-49DE-B767-DD02D798ACF6}">
      <dgm:prSet/>
      <dgm:spPr/>
      <dgm:t>
        <a:bodyPr/>
        <a:lstStyle/>
        <a:p>
          <a:endParaRPr lang="tr-TR"/>
        </a:p>
      </dgm:t>
    </dgm:pt>
    <dgm:pt modelId="{7754C3C8-25AC-43C7-9A5D-D120F14455D5}" type="sibTrans" cxnId="{5D5F8C3A-6B53-49DE-B767-DD02D798ACF6}">
      <dgm:prSet/>
      <dgm:spPr/>
      <dgm:t>
        <a:bodyPr/>
        <a:lstStyle/>
        <a:p>
          <a:endParaRPr lang="tr-TR"/>
        </a:p>
      </dgm:t>
    </dgm:pt>
    <dgm:pt modelId="{46793A6D-9864-45A8-BB32-511651DBAA57}">
      <dgm:prSet phldrT="[Metin]" custT="1"/>
      <dgm:spPr/>
      <dgm:t>
        <a:bodyPr/>
        <a:lstStyle/>
        <a:p>
          <a:pPr algn="ctr"/>
          <a:r>
            <a:rPr lang="tr-TR" sz="2000" b="0" dirty="0" smtClean="0">
              <a:solidFill>
                <a:schemeClr val="tx1"/>
              </a:solidFill>
            </a:rPr>
            <a:t>Kişinin Kaygı Yaşamaması</a:t>
          </a:r>
          <a:endParaRPr lang="tr-TR" sz="2000" b="0" dirty="0">
            <a:solidFill>
              <a:schemeClr val="tx1"/>
            </a:solidFill>
          </a:endParaRPr>
        </a:p>
      </dgm:t>
    </dgm:pt>
    <dgm:pt modelId="{FC38D2A3-4069-48E0-9EF2-89CB50AD6240}" type="parTrans" cxnId="{149398FC-F50B-4E91-A90D-7B5436BA916F}">
      <dgm:prSet/>
      <dgm:spPr/>
      <dgm:t>
        <a:bodyPr/>
        <a:lstStyle/>
        <a:p>
          <a:endParaRPr lang="tr-TR"/>
        </a:p>
      </dgm:t>
    </dgm:pt>
    <dgm:pt modelId="{4934AE3A-BAA2-4108-9D43-4C5B7FDDD374}" type="sibTrans" cxnId="{149398FC-F50B-4E91-A90D-7B5436BA916F}">
      <dgm:prSet/>
      <dgm:spPr/>
      <dgm:t>
        <a:bodyPr/>
        <a:lstStyle/>
        <a:p>
          <a:endParaRPr lang="tr-TR"/>
        </a:p>
      </dgm:t>
    </dgm:pt>
    <dgm:pt modelId="{38A6BDD4-A437-48BF-84A2-0308E5A28894}">
      <dgm:prSet phldrT="[Metin]"/>
      <dgm:spPr/>
      <dgm:t>
        <a:bodyPr/>
        <a:lstStyle/>
        <a:p>
          <a:endParaRPr lang="tr-TR" dirty="0"/>
        </a:p>
      </dgm:t>
    </dgm:pt>
    <dgm:pt modelId="{9B4B4EB8-C75C-4908-96CB-5BFF6D22CEFC}" type="parTrans" cxnId="{70737274-BF3E-4733-B259-453A95C4C3A9}">
      <dgm:prSet/>
      <dgm:spPr/>
      <dgm:t>
        <a:bodyPr/>
        <a:lstStyle/>
        <a:p>
          <a:endParaRPr lang="tr-TR"/>
        </a:p>
      </dgm:t>
    </dgm:pt>
    <dgm:pt modelId="{6C4F9DDD-83ED-4F71-95D6-693B19F88B2C}" type="sibTrans" cxnId="{70737274-BF3E-4733-B259-453A95C4C3A9}">
      <dgm:prSet/>
      <dgm:spPr/>
      <dgm:t>
        <a:bodyPr/>
        <a:lstStyle/>
        <a:p>
          <a:endParaRPr lang="tr-TR"/>
        </a:p>
      </dgm:t>
    </dgm:pt>
    <dgm:pt modelId="{18A80A8B-DB71-4852-8306-8248725ED0F8}">
      <dgm:prSet/>
      <dgm:spPr/>
      <dgm:t>
        <a:bodyPr/>
        <a:lstStyle/>
        <a:p>
          <a:endParaRPr lang="tr-TR"/>
        </a:p>
      </dgm:t>
    </dgm:pt>
    <dgm:pt modelId="{AD6655B1-7B8E-4585-A8DF-EB26AFEC3034}" type="parTrans" cxnId="{FC05F716-4B86-4626-9CA4-F167FE84CEE4}">
      <dgm:prSet/>
      <dgm:spPr/>
      <dgm:t>
        <a:bodyPr/>
        <a:lstStyle/>
        <a:p>
          <a:endParaRPr lang="tr-TR"/>
        </a:p>
      </dgm:t>
    </dgm:pt>
    <dgm:pt modelId="{E5F5ACC0-75CB-4E2E-9CD8-7F6644F1AAC1}" type="sibTrans" cxnId="{FC05F716-4B86-4626-9CA4-F167FE84CEE4}">
      <dgm:prSet/>
      <dgm:spPr/>
      <dgm:t>
        <a:bodyPr/>
        <a:lstStyle/>
        <a:p>
          <a:endParaRPr lang="tr-TR"/>
        </a:p>
      </dgm:t>
    </dgm:pt>
    <dgm:pt modelId="{191DA102-77A1-4517-BD5C-0BA7DCB1658A}" type="pres">
      <dgm:prSet presAssocID="{E3E12E6B-C361-48D3-AF9D-43DD6E29B42E}" presName="composite" presStyleCnt="0">
        <dgm:presLayoutVars>
          <dgm:chMax val="3"/>
          <dgm:animLvl val="lvl"/>
          <dgm:resizeHandles val="exact"/>
        </dgm:presLayoutVars>
      </dgm:prSet>
      <dgm:spPr/>
    </dgm:pt>
    <dgm:pt modelId="{BF55E83B-218E-4A80-8797-B7A78289D14F}" type="pres">
      <dgm:prSet presAssocID="{F3705C18-D8F9-4801-8D42-6F1F4569824D}" presName="gear1" presStyleLbl="node1" presStyleIdx="0" presStyleCnt="3">
        <dgm:presLayoutVars>
          <dgm:chMax val="1"/>
          <dgm:bulletEnabled val="1"/>
        </dgm:presLayoutVars>
      </dgm:prSet>
      <dgm:spPr/>
      <dgm:t>
        <a:bodyPr/>
        <a:lstStyle/>
        <a:p>
          <a:endParaRPr lang="tr-TR"/>
        </a:p>
      </dgm:t>
    </dgm:pt>
    <dgm:pt modelId="{593AA188-9A38-4848-9D59-6B0D093BB1C7}" type="pres">
      <dgm:prSet presAssocID="{F3705C18-D8F9-4801-8D42-6F1F4569824D}" presName="gear1srcNode" presStyleLbl="node1" presStyleIdx="0" presStyleCnt="3"/>
      <dgm:spPr/>
      <dgm:t>
        <a:bodyPr/>
        <a:lstStyle/>
        <a:p>
          <a:endParaRPr lang="tr-TR"/>
        </a:p>
      </dgm:t>
    </dgm:pt>
    <dgm:pt modelId="{8A4A84C8-772C-43D7-8433-EB014841498D}" type="pres">
      <dgm:prSet presAssocID="{F3705C18-D8F9-4801-8D42-6F1F4569824D}" presName="gear1dstNode" presStyleLbl="node1" presStyleIdx="0" presStyleCnt="3"/>
      <dgm:spPr/>
      <dgm:t>
        <a:bodyPr/>
        <a:lstStyle/>
        <a:p>
          <a:endParaRPr lang="tr-TR"/>
        </a:p>
      </dgm:t>
    </dgm:pt>
    <dgm:pt modelId="{398BF1D9-3B4A-408F-8716-14DCCFB5389E}" type="pres">
      <dgm:prSet presAssocID="{46793A6D-9864-45A8-BB32-511651DBAA57}" presName="gear2" presStyleLbl="node1" presStyleIdx="1" presStyleCnt="3" custScaleX="115132" custLinFactNeighborX="-4832" custLinFactNeighborY="-465">
        <dgm:presLayoutVars>
          <dgm:chMax val="1"/>
          <dgm:bulletEnabled val="1"/>
        </dgm:presLayoutVars>
      </dgm:prSet>
      <dgm:spPr/>
      <dgm:t>
        <a:bodyPr/>
        <a:lstStyle/>
        <a:p>
          <a:endParaRPr lang="tr-TR"/>
        </a:p>
      </dgm:t>
    </dgm:pt>
    <dgm:pt modelId="{1C2D2590-8F76-432F-9EFD-BF4B41A24915}" type="pres">
      <dgm:prSet presAssocID="{46793A6D-9864-45A8-BB32-511651DBAA57}" presName="gear2srcNode" presStyleLbl="node1" presStyleIdx="1" presStyleCnt="3"/>
      <dgm:spPr/>
      <dgm:t>
        <a:bodyPr/>
        <a:lstStyle/>
        <a:p>
          <a:endParaRPr lang="tr-TR"/>
        </a:p>
      </dgm:t>
    </dgm:pt>
    <dgm:pt modelId="{8A1FE6CB-1DB8-4046-9D3B-AEEEB1CEDBF8}" type="pres">
      <dgm:prSet presAssocID="{46793A6D-9864-45A8-BB32-511651DBAA57}" presName="gear2dstNode" presStyleLbl="node1" presStyleIdx="1" presStyleCnt="3"/>
      <dgm:spPr/>
      <dgm:t>
        <a:bodyPr/>
        <a:lstStyle/>
        <a:p>
          <a:endParaRPr lang="tr-TR"/>
        </a:p>
      </dgm:t>
    </dgm:pt>
    <dgm:pt modelId="{258CF79A-1611-4B8F-87AA-785B4E3EB6E2}" type="pres">
      <dgm:prSet presAssocID="{38A6BDD4-A437-48BF-84A2-0308E5A28894}" presName="gear3" presStyleLbl="node1" presStyleIdx="2" presStyleCnt="3" custLinFactNeighborY="-2547"/>
      <dgm:spPr/>
      <dgm:t>
        <a:bodyPr/>
        <a:lstStyle/>
        <a:p>
          <a:endParaRPr lang="tr-TR"/>
        </a:p>
      </dgm:t>
    </dgm:pt>
    <dgm:pt modelId="{2897FF80-DA10-4525-AC1E-B587F830C58D}" type="pres">
      <dgm:prSet presAssocID="{38A6BDD4-A437-48BF-84A2-0308E5A28894}" presName="gear3tx" presStyleLbl="node1" presStyleIdx="2" presStyleCnt="3">
        <dgm:presLayoutVars>
          <dgm:chMax val="1"/>
          <dgm:bulletEnabled val="1"/>
        </dgm:presLayoutVars>
      </dgm:prSet>
      <dgm:spPr/>
      <dgm:t>
        <a:bodyPr/>
        <a:lstStyle/>
        <a:p>
          <a:endParaRPr lang="tr-TR"/>
        </a:p>
      </dgm:t>
    </dgm:pt>
    <dgm:pt modelId="{5CF5A9DD-DF45-427C-BE07-8181FD0E583D}" type="pres">
      <dgm:prSet presAssocID="{38A6BDD4-A437-48BF-84A2-0308E5A28894}" presName="gear3srcNode" presStyleLbl="node1" presStyleIdx="2" presStyleCnt="3"/>
      <dgm:spPr/>
      <dgm:t>
        <a:bodyPr/>
        <a:lstStyle/>
        <a:p>
          <a:endParaRPr lang="tr-TR"/>
        </a:p>
      </dgm:t>
    </dgm:pt>
    <dgm:pt modelId="{967EBAE5-A06D-410F-AEBD-80C320FBCE5D}" type="pres">
      <dgm:prSet presAssocID="{38A6BDD4-A437-48BF-84A2-0308E5A28894}" presName="gear3dstNode" presStyleLbl="node1" presStyleIdx="2" presStyleCnt="3"/>
      <dgm:spPr/>
      <dgm:t>
        <a:bodyPr/>
        <a:lstStyle/>
        <a:p>
          <a:endParaRPr lang="tr-TR"/>
        </a:p>
      </dgm:t>
    </dgm:pt>
    <dgm:pt modelId="{CE4ED9EF-4923-451E-98AE-BDA09A714B26}" type="pres">
      <dgm:prSet presAssocID="{7754C3C8-25AC-43C7-9A5D-D120F14455D5}" presName="connector1" presStyleLbl="sibTrans2D1" presStyleIdx="0" presStyleCnt="3"/>
      <dgm:spPr/>
      <dgm:t>
        <a:bodyPr/>
        <a:lstStyle/>
        <a:p>
          <a:endParaRPr lang="tr-TR"/>
        </a:p>
      </dgm:t>
    </dgm:pt>
    <dgm:pt modelId="{CF57A287-0B81-476D-A672-D4A8DBDA26D1}" type="pres">
      <dgm:prSet presAssocID="{4934AE3A-BAA2-4108-9D43-4C5B7FDDD374}" presName="connector2" presStyleLbl="sibTrans2D1" presStyleIdx="1" presStyleCnt="3"/>
      <dgm:spPr/>
      <dgm:t>
        <a:bodyPr/>
        <a:lstStyle/>
        <a:p>
          <a:endParaRPr lang="tr-TR"/>
        </a:p>
      </dgm:t>
    </dgm:pt>
    <dgm:pt modelId="{3C46F34C-753F-4936-BFFF-98AADA5BFED0}" type="pres">
      <dgm:prSet presAssocID="{6C4F9DDD-83ED-4F71-95D6-693B19F88B2C}" presName="connector3" presStyleLbl="sibTrans2D1" presStyleIdx="2" presStyleCnt="3"/>
      <dgm:spPr/>
      <dgm:t>
        <a:bodyPr/>
        <a:lstStyle/>
        <a:p>
          <a:endParaRPr lang="tr-TR"/>
        </a:p>
      </dgm:t>
    </dgm:pt>
  </dgm:ptLst>
  <dgm:cxnLst>
    <dgm:cxn modelId="{8CE69A26-C032-4DC8-A5C1-D259CE04F79F}" type="presOf" srcId="{7754C3C8-25AC-43C7-9A5D-D120F14455D5}" destId="{CE4ED9EF-4923-451E-98AE-BDA09A714B26}" srcOrd="0" destOrd="0" presId="urn:microsoft.com/office/officeart/2005/8/layout/gear1"/>
    <dgm:cxn modelId="{5FA4C375-6A41-4636-A6D9-6051CA0681F7}" type="presOf" srcId="{38A6BDD4-A437-48BF-84A2-0308E5A28894}" destId="{2897FF80-DA10-4525-AC1E-B587F830C58D}" srcOrd="1" destOrd="0" presId="urn:microsoft.com/office/officeart/2005/8/layout/gear1"/>
    <dgm:cxn modelId="{70737274-BF3E-4733-B259-453A95C4C3A9}" srcId="{E3E12E6B-C361-48D3-AF9D-43DD6E29B42E}" destId="{38A6BDD4-A437-48BF-84A2-0308E5A28894}" srcOrd="2" destOrd="0" parTransId="{9B4B4EB8-C75C-4908-96CB-5BFF6D22CEFC}" sibTransId="{6C4F9DDD-83ED-4F71-95D6-693B19F88B2C}"/>
    <dgm:cxn modelId="{D511EAE1-F5D6-40FD-AB4B-B4981633F8E2}" type="presOf" srcId="{4934AE3A-BAA2-4108-9D43-4C5B7FDDD374}" destId="{CF57A287-0B81-476D-A672-D4A8DBDA26D1}" srcOrd="0" destOrd="0" presId="urn:microsoft.com/office/officeart/2005/8/layout/gear1"/>
    <dgm:cxn modelId="{5D5F8C3A-6B53-49DE-B767-DD02D798ACF6}" srcId="{E3E12E6B-C361-48D3-AF9D-43DD6E29B42E}" destId="{F3705C18-D8F9-4801-8D42-6F1F4569824D}" srcOrd="0" destOrd="0" parTransId="{C40CCD27-9ECD-4868-8073-2C4F8DB8F4C1}" sibTransId="{7754C3C8-25AC-43C7-9A5D-D120F14455D5}"/>
    <dgm:cxn modelId="{A390C290-AF0B-4A7A-B73D-6F9A0BBB280B}" type="presOf" srcId="{38A6BDD4-A437-48BF-84A2-0308E5A28894}" destId="{967EBAE5-A06D-410F-AEBD-80C320FBCE5D}" srcOrd="3" destOrd="0" presId="urn:microsoft.com/office/officeart/2005/8/layout/gear1"/>
    <dgm:cxn modelId="{1E449EDB-7DFB-4D81-A5A4-63C4A4EE2B95}" type="presOf" srcId="{38A6BDD4-A437-48BF-84A2-0308E5A28894}" destId="{258CF79A-1611-4B8F-87AA-785B4E3EB6E2}" srcOrd="0" destOrd="0" presId="urn:microsoft.com/office/officeart/2005/8/layout/gear1"/>
    <dgm:cxn modelId="{03C04F27-FA4C-457E-81EB-63B50A833FD8}" type="presOf" srcId="{F3705C18-D8F9-4801-8D42-6F1F4569824D}" destId="{593AA188-9A38-4848-9D59-6B0D093BB1C7}" srcOrd="1" destOrd="0" presId="urn:microsoft.com/office/officeart/2005/8/layout/gear1"/>
    <dgm:cxn modelId="{D495B13B-532C-4E3A-8EB6-B1C4760D0F91}" type="presOf" srcId="{F3705C18-D8F9-4801-8D42-6F1F4569824D}" destId="{BF55E83B-218E-4A80-8797-B7A78289D14F}" srcOrd="0" destOrd="0" presId="urn:microsoft.com/office/officeart/2005/8/layout/gear1"/>
    <dgm:cxn modelId="{87C92926-AE58-4B75-893C-8EE2E37B09EB}" type="presOf" srcId="{F3705C18-D8F9-4801-8D42-6F1F4569824D}" destId="{8A4A84C8-772C-43D7-8433-EB014841498D}" srcOrd="2" destOrd="0" presId="urn:microsoft.com/office/officeart/2005/8/layout/gear1"/>
    <dgm:cxn modelId="{F7F39F64-B31F-4AC7-AEB6-B28A85216DA6}" type="presOf" srcId="{46793A6D-9864-45A8-BB32-511651DBAA57}" destId="{1C2D2590-8F76-432F-9EFD-BF4B41A24915}" srcOrd="1" destOrd="0" presId="urn:microsoft.com/office/officeart/2005/8/layout/gear1"/>
    <dgm:cxn modelId="{FC05F716-4B86-4626-9CA4-F167FE84CEE4}" srcId="{E3E12E6B-C361-48D3-AF9D-43DD6E29B42E}" destId="{18A80A8B-DB71-4852-8306-8248725ED0F8}" srcOrd="3" destOrd="0" parTransId="{AD6655B1-7B8E-4585-A8DF-EB26AFEC3034}" sibTransId="{E5F5ACC0-75CB-4E2E-9CD8-7F6644F1AAC1}"/>
    <dgm:cxn modelId="{5C80E71D-0D37-4D1F-8756-A58140EF9B33}" type="presOf" srcId="{46793A6D-9864-45A8-BB32-511651DBAA57}" destId="{8A1FE6CB-1DB8-4046-9D3B-AEEEB1CEDBF8}" srcOrd="2" destOrd="0" presId="urn:microsoft.com/office/officeart/2005/8/layout/gear1"/>
    <dgm:cxn modelId="{149398FC-F50B-4E91-A90D-7B5436BA916F}" srcId="{E3E12E6B-C361-48D3-AF9D-43DD6E29B42E}" destId="{46793A6D-9864-45A8-BB32-511651DBAA57}" srcOrd="1" destOrd="0" parTransId="{FC38D2A3-4069-48E0-9EF2-89CB50AD6240}" sibTransId="{4934AE3A-BAA2-4108-9D43-4C5B7FDDD374}"/>
    <dgm:cxn modelId="{6DA668BF-7260-4A2C-9EE2-F715FB20CB4D}" type="presOf" srcId="{6C4F9DDD-83ED-4F71-95D6-693B19F88B2C}" destId="{3C46F34C-753F-4936-BFFF-98AADA5BFED0}" srcOrd="0" destOrd="0" presId="urn:microsoft.com/office/officeart/2005/8/layout/gear1"/>
    <dgm:cxn modelId="{14CBB4B0-16ED-430F-9A87-3616ADFD5E86}" type="presOf" srcId="{E3E12E6B-C361-48D3-AF9D-43DD6E29B42E}" destId="{191DA102-77A1-4517-BD5C-0BA7DCB1658A}" srcOrd="0" destOrd="0" presId="urn:microsoft.com/office/officeart/2005/8/layout/gear1"/>
    <dgm:cxn modelId="{E578081F-959A-445B-BD76-F1B7A6D4A1FF}" type="presOf" srcId="{46793A6D-9864-45A8-BB32-511651DBAA57}" destId="{398BF1D9-3B4A-408F-8716-14DCCFB5389E}" srcOrd="0" destOrd="0" presId="urn:microsoft.com/office/officeart/2005/8/layout/gear1"/>
    <dgm:cxn modelId="{72566DDF-BA32-45DE-A7CD-B7228B32050F}" type="presOf" srcId="{38A6BDD4-A437-48BF-84A2-0308E5A28894}" destId="{5CF5A9DD-DF45-427C-BE07-8181FD0E583D}" srcOrd="2" destOrd="0" presId="urn:microsoft.com/office/officeart/2005/8/layout/gear1"/>
    <dgm:cxn modelId="{A4BFCD8A-F30C-4E86-88C8-74F8A57AABA7}" type="presParOf" srcId="{191DA102-77A1-4517-BD5C-0BA7DCB1658A}" destId="{BF55E83B-218E-4A80-8797-B7A78289D14F}" srcOrd="0" destOrd="0" presId="urn:microsoft.com/office/officeart/2005/8/layout/gear1"/>
    <dgm:cxn modelId="{D7C9B6AE-1FB6-47C9-8E83-FC2F80460430}" type="presParOf" srcId="{191DA102-77A1-4517-BD5C-0BA7DCB1658A}" destId="{593AA188-9A38-4848-9D59-6B0D093BB1C7}" srcOrd="1" destOrd="0" presId="urn:microsoft.com/office/officeart/2005/8/layout/gear1"/>
    <dgm:cxn modelId="{CA48F10B-6667-4BCB-B6CD-6C3723DE6362}" type="presParOf" srcId="{191DA102-77A1-4517-BD5C-0BA7DCB1658A}" destId="{8A4A84C8-772C-43D7-8433-EB014841498D}" srcOrd="2" destOrd="0" presId="urn:microsoft.com/office/officeart/2005/8/layout/gear1"/>
    <dgm:cxn modelId="{72D4937D-6C19-4E6C-A81A-2B17D32A8225}" type="presParOf" srcId="{191DA102-77A1-4517-BD5C-0BA7DCB1658A}" destId="{398BF1D9-3B4A-408F-8716-14DCCFB5389E}" srcOrd="3" destOrd="0" presId="urn:microsoft.com/office/officeart/2005/8/layout/gear1"/>
    <dgm:cxn modelId="{C079A7D7-BC81-45CD-BCB7-0D2EBE04DE08}" type="presParOf" srcId="{191DA102-77A1-4517-BD5C-0BA7DCB1658A}" destId="{1C2D2590-8F76-432F-9EFD-BF4B41A24915}" srcOrd="4" destOrd="0" presId="urn:microsoft.com/office/officeart/2005/8/layout/gear1"/>
    <dgm:cxn modelId="{58E7D58E-4477-466F-8C73-DCEABF0904A2}" type="presParOf" srcId="{191DA102-77A1-4517-BD5C-0BA7DCB1658A}" destId="{8A1FE6CB-1DB8-4046-9D3B-AEEEB1CEDBF8}" srcOrd="5" destOrd="0" presId="urn:microsoft.com/office/officeart/2005/8/layout/gear1"/>
    <dgm:cxn modelId="{7265D7FD-EC05-41EF-9254-52ECF78A32E4}" type="presParOf" srcId="{191DA102-77A1-4517-BD5C-0BA7DCB1658A}" destId="{258CF79A-1611-4B8F-87AA-785B4E3EB6E2}" srcOrd="6" destOrd="0" presId="urn:microsoft.com/office/officeart/2005/8/layout/gear1"/>
    <dgm:cxn modelId="{E8315947-E151-4D64-B253-6BD1170E8CCB}" type="presParOf" srcId="{191DA102-77A1-4517-BD5C-0BA7DCB1658A}" destId="{2897FF80-DA10-4525-AC1E-B587F830C58D}" srcOrd="7" destOrd="0" presId="urn:microsoft.com/office/officeart/2005/8/layout/gear1"/>
    <dgm:cxn modelId="{B456A0AC-8216-4D5B-9CD1-022FF61B8CC6}" type="presParOf" srcId="{191DA102-77A1-4517-BD5C-0BA7DCB1658A}" destId="{5CF5A9DD-DF45-427C-BE07-8181FD0E583D}" srcOrd="8" destOrd="0" presId="urn:microsoft.com/office/officeart/2005/8/layout/gear1"/>
    <dgm:cxn modelId="{4D940610-DA25-4AAA-9895-EFCC5075EE08}" type="presParOf" srcId="{191DA102-77A1-4517-BD5C-0BA7DCB1658A}" destId="{967EBAE5-A06D-410F-AEBD-80C320FBCE5D}" srcOrd="9" destOrd="0" presId="urn:microsoft.com/office/officeart/2005/8/layout/gear1"/>
    <dgm:cxn modelId="{FDECFDD6-84C9-4D5F-89B9-50693B4D81DE}" type="presParOf" srcId="{191DA102-77A1-4517-BD5C-0BA7DCB1658A}" destId="{CE4ED9EF-4923-451E-98AE-BDA09A714B26}" srcOrd="10" destOrd="0" presId="urn:microsoft.com/office/officeart/2005/8/layout/gear1"/>
    <dgm:cxn modelId="{7E22BCAD-C03D-4B1A-94EE-54C9CAF452D5}" type="presParOf" srcId="{191DA102-77A1-4517-BD5C-0BA7DCB1658A}" destId="{CF57A287-0B81-476D-A672-D4A8DBDA26D1}" srcOrd="11" destOrd="0" presId="urn:microsoft.com/office/officeart/2005/8/layout/gear1"/>
    <dgm:cxn modelId="{EF873A0A-E2A0-47A6-BB6B-5DE0E753C448}" type="presParOf" srcId="{191DA102-77A1-4517-BD5C-0BA7DCB1658A}" destId="{3C46F34C-753F-4936-BFFF-98AADA5BFED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2637FB-B744-4D25-880C-29828AEDCE89}" type="doc">
      <dgm:prSet loTypeId="urn:microsoft.com/office/officeart/2005/8/layout/vList2" loCatId="list" qsTypeId="urn:microsoft.com/office/officeart/2005/8/quickstyle/3d4" qsCatId="3D" csTypeId="urn:microsoft.com/office/officeart/2005/8/colors/colorful4" csCatId="colorful" phldr="1"/>
      <dgm:spPr/>
      <dgm:t>
        <a:bodyPr/>
        <a:lstStyle/>
        <a:p>
          <a:endParaRPr lang="tr-TR"/>
        </a:p>
      </dgm:t>
    </dgm:pt>
    <dgm:pt modelId="{8A5D034B-DCF7-4870-BF70-19BAB9D2D440}">
      <dgm:prSet/>
      <dgm:spPr/>
      <dgm:t>
        <a:bodyPr/>
        <a:lstStyle/>
        <a:p>
          <a:pPr rtl="0"/>
          <a:r>
            <a:rPr lang="tr-TR" dirty="0" smtClean="0">
              <a:solidFill>
                <a:schemeClr val="tx1"/>
              </a:solidFill>
            </a:rPr>
            <a:t>Atılgan kişiler, seçimlerini yaparken uygun şekilde «evet» ya da «hayır» demesini bilirler.</a:t>
          </a:r>
          <a:endParaRPr lang="tr-TR" dirty="0">
            <a:solidFill>
              <a:schemeClr val="tx1"/>
            </a:solidFill>
          </a:endParaRPr>
        </a:p>
      </dgm:t>
    </dgm:pt>
    <dgm:pt modelId="{114EA3C6-3529-4CF3-8A33-2BE9B20F97AE}" type="parTrans" cxnId="{173F7DCA-827C-46B1-B4CD-1A9C648BEE06}">
      <dgm:prSet/>
      <dgm:spPr/>
      <dgm:t>
        <a:bodyPr/>
        <a:lstStyle/>
        <a:p>
          <a:endParaRPr lang="tr-TR"/>
        </a:p>
      </dgm:t>
    </dgm:pt>
    <dgm:pt modelId="{CEDEDBC6-FCEF-4B89-8693-A1F1772AB999}" type="sibTrans" cxnId="{173F7DCA-827C-46B1-B4CD-1A9C648BEE06}">
      <dgm:prSet/>
      <dgm:spPr/>
      <dgm:t>
        <a:bodyPr/>
        <a:lstStyle/>
        <a:p>
          <a:endParaRPr lang="tr-TR"/>
        </a:p>
      </dgm:t>
    </dgm:pt>
    <dgm:pt modelId="{9F72B918-9CD4-4D0C-9162-35352E54FC10}">
      <dgm:prSet/>
      <dgm:spPr/>
      <dgm:t>
        <a:bodyPr/>
        <a:lstStyle/>
        <a:p>
          <a:pPr rtl="0"/>
          <a:r>
            <a:rPr lang="tr-TR" dirty="0" smtClean="0">
              <a:solidFill>
                <a:schemeClr val="tx1"/>
              </a:solidFill>
            </a:rPr>
            <a:t>Ne istediklerini kesin ve anlaşılır bir biçimde belirtirler.</a:t>
          </a:r>
          <a:endParaRPr lang="tr-TR" dirty="0">
            <a:solidFill>
              <a:schemeClr val="tx1"/>
            </a:solidFill>
          </a:endParaRPr>
        </a:p>
      </dgm:t>
    </dgm:pt>
    <dgm:pt modelId="{3BB3B841-3F29-431C-BFD0-4D8CB59F8770}" type="parTrans" cxnId="{ED63DCD1-F1CE-49E2-8751-5BD4F2FC38CC}">
      <dgm:prSet/>
      <dgm:spPr/>
      <dgm:t>
        <a:bodyPr/>
        <a:lstStyle/>
        <a:p>
          <a:endParaRPr lang="tr-TR"/>
        </a:p>
      </dgm:t>
    </dgm:pt>
    <dgm:pt modelId="{78657CCD-4C9A-4900-B4C2-693EC3CCF906}" type="sibTrans" cxnId="{ED63DCD1-F1CE-49E2-8751-5BD4F2FC38CC}">
      <dgm:prSet/>
      <dgm:spPr/>
      <dgm:t>
        <a:bodyPr/>
        <a:lstStyle/>
        <a:p>
          <a:endParaRPr lang="tr-TR"/>
        </a:p>
      </dgm:t>
    </dgm:pt>
    <dgm:pt modelId="{E0846DFC-DD19-47BF-A44F-2B8F66376356}">
      <dgm:prSet/>
      <dgm:spPr/>
      <dgm:t>
        <a:bodyPr/>
        <a:lstStyle/>
        <a:p>
          <a:pPr rtl="0"/>
          <a:r>
            <a:rPr lang="tr-TR" dirty="0" smtClean="0">
              <a:solidFill>
                <a:schemeClr val="tx1"/>
              </a:solidFill>
            </a:rPr>
            <a:t>Bir şeyin yanlış olduğundan kuşkulandıklarında soru sorarlar ve açıklamalarını isterler.</a:t>
          </a:r>
          <a:endParaRPr lang="tr-TR" dirty="0">
            <a:solidFill>
              <a:schemeClr val="tx1"/>
            </a:solidFill>
          </a:endParaRPr>
        </a:p>
      </dgm:t>
    </dgm:pt>
    <dgm:pt modelId="{B1B82BA5-3D96-40D0-8511-217A6593A9CE}" type="parTrans" cxnId="{5EFB740A-0D2A-4D4E-B6B2-12DEBB6B4A4F}">
      <dgm:prSet/>
      <dgm:spPr/>
      <dgm:t>
        <a:bodyPr/>
        <a:lstStyle/>
        <a:p>
          <a:endParaRPr lang="tr-TR"/>
        </a:p>
      </dgm:t>
    </dgm:pt>
    <dgm:pt modelId="{5587BA06-159F-4D49-9208-0F2BE86DC321}" type="sibTrans" cxnId="{5EFB740A-0D2A-4D4E-B6B2-12DEBB6B4A4F}">
      <dgm:prSet/>
      <dgm:spPr/>
      <dgm:t>
        <a:bodyPr/>
        <a:lstStyle/>
        <a:p>
          <a:endParaRPr lang="tr-TR"/>
        </a:p>
      </dgm:t>
    </dgm:pt>
    <dgm:pt modelId="{44987A5B-3527-4324-A5FE-A2FCF3C5CCD9}">
      <dgm:prSet/>
      <dgm:spPr/>
      <dgm:t>
        <a:bodyPr/>
        <a:lstStyle/>
        <a:p>
          <a:pPr rtl="0"/>
          <a:r>
            <a:rPr lang="tr-TR" dirty="0" smtClean="0">
              <a:solidFill>
                <a:schemeClr val="tx1"/>
              </a:solidFill>
            </a:rPr>
            <a:t>Başkalarının kendilerini kullanmasına izin vermezler.</a:t>
          </a:r>
          <a:endParaRPr lang="tr-TR" dirty="0">
            <a:solidFill>
              <a:schemeClr val="tx1"/>
            </a:solidFill>
          </a:endParaRPr>
        </a:p>
      </dgm:t>
    </dgm:pt>
    <dgm:pt modelId="{2F94DC27-2487-4637-93C1-37D452051324}" type="parTrans" cxnId="{FC50C649-7503-4E42-9809-56CAC2407880}">
      <dgm:prSet/>
      <dgm:spPr/>
      <dgm:t>
        <a:bodyPr/>
        <a:lstStyle/>
        <a:p>
          <a:endParaRPr lang="tr-TR"/>
        </a:p>
      </dgm:t>
    </dgm:pt>
    <dgm:pt modelId="{C98230C7-46AC-4BDA-B75A-BC52337F2B41}" type="sibTrans" cxnId="{FC50C649-7503-4E42-9809-56CAC2407880}">
      <dgm:prSet/>
      <dgm:spPr/>
      <dgm:t>
        <a:bodyPr/>
        <a:lstStyle/>
        <a:p>
          <a:endParaRPr lang="tr-TR"/>
        </a:p>
      </dgm:t>
    </dgm:pt>
    <dgm:pt modelId="{2EC479E9-544A-42CB-B932-075D9DBFC97A}">
      <dgm:prSet/>
      <dgm:spPr/>
      <dgm:t>
        <a:bodyPr/>
        <a:lstStyle/>
        <a:p>
          <a:pPr rtl="0"/>
          <a:r>
            <a:rPr lang="tr-TR" dirty="0" smtClean="0">
              <a:solidFill>
                <a:schemeClr val="tx1"/>
              </a:solidFill>
            </a:rPr>
            <a:t>Ben dilini kullanırlar, ilişkilerinde hoşgörülü ve duyarlıdırlar.</a:t>
          </a:r>
          <a:endParaRPr lang="tr-TR" dirty="0">
            <a:solidFill>
              <a:schemeClr val="tx1"/>
            </a:solidFill>
          </a:endParaRPr>
        </a:p>
      </dgm:t>
    </dgm:pt>
    <dgm:pt modelId="{B9541242-B0C7-4454-87B4-9231AAEB72D5}" type="parTrans" cxnId="{39DDD576-979A-4CE8-B574-DE55839CB5E0}">
      <dgm:prSet/>
      <dgm:spPr/>
      <dgm:t>
        <a:bodyPr/>
        <a:lstStyle/>
        <a:p>
          <a:endParaRPr lang="tr-TR"/>
        </a:p>
      </dgm:t>
    </dgm:pt>
    <dgm:pt modelId="{F0A210BC-2D31-4E18-94C1-5B2435E52752}" type="sibTrans" cxnId="{39DDD576-979A-4CE8-B574-DE55839CB5E0}">
      <dgm:prSet/>
      <dgm:spPr/>
      <dgm:t>
        <a:bodyPr/>
        <a:lstStyle/>
        <a:p>
          <a:endParaRPr lang="tr-TR"/>
        </a:p>
      </dgm:t>
    </dgm:pt>
    <dgm:pt modelId="{838AC5D0-EEFB-43A7-91E5-2DA02377B66F}">
      <dgm:prSet/>
      <dgm:spPr/>
      <dgm:t>
        <a:bodyPr/>
        <a:lstStyle/>
        <a:p>
          <a:pPr rtl="0"/>
          <a:r>
            <a:rPr lang="tr-TR" dirty="0" smtClean="0">
              <a:solidFill>
                <a:schemeClr val="tx1"/>
              </a:solidFill>
            </a:rPr>
            <a:t>Etkili, sağlıklı ve uyumludurlar.</a:t>
          </a:r>
          <a:endParaRPr lang="tr-TR" dirty="0">
            <a:solidFill>
              <a:schemeClr val="tx1"/>
            </a:solidFill>
          </a:endParaRPr>
        </a:p>
      </dgm:t>
    </dgm:pt>
    <dgm:pt modelId="{5081303E-C204-4B04-9964-691FF5F1590A}" type="parTrans" cxnId="{1AEC1916-7310-4626-8131-F3183074D6B2}">
      <dgm:prSet/>
      <dgm:spPr/>
      <dgm:t>
        <a:bodyPr/>
        <a:lstStyle/>
        <a:p>
          <a:endParaRPr lang="tr-TR"/>
        </a:p>
      </dgm:t>
    </dgm:pt>
    <dgm:pt modelId="{5356A317-4092-4103-A954-D8A8E36C4AA1}" type="sibTrans" cxnId="{1AEC1916-7310-4626-8131-F3183074D6B2}">
      <dgm:prSet/>
      <dgm:spPr/>
      <dgm:t>
        <a:bodyPr/>
        <a:lstStyle/>
        <a:p>
          <a:endParaRPr lang="tr-TR"/>
        </a:p>
      </dgm:t>
    </dgm:pt>
    <dgm:pt modelId="{6FC69820-B42C-49C1-9E94-EF9F9BE5DD2E}">
      <dgm:prSet/>
      <dgm:spPr/>
      <dgm:t>
        <a:bodyPr/>
        <a:lstStyle/>
        <a:p>
          <a:pPr rtl="0"/>
          <a:r>
            <a:rPr lang="tr-TR" dirty="0" smtClean="0">
              <a:solidFill>
                <a:schemeClr val="tx1"/>
              </a:solidFill>
            </a:rPr>
            <a:t>Kendi yaşam kararlarını alırlar, seçimlerini yaparlar ve hedeflerini gerçekleştirirler.</a:t>
          </a:r>
          <a:endParaRPr lang="tr-TR" dirty="0">
            <a:solidFill>
              <a:schemeClr val="tx1"/>
            </a:solidFill>
          </a:endParaRPr>
        </a:p>
      </dgm:t>
    </dgm:pt>
    <dgm:pt modelId="{403FC6C3-886A-44DD-884A-0C1E7D38ECBA}" type="parTrans" cxnId="{ACFB23CA-638B-442B-B4BA-0ECDAF7DDCB5}">
      <dgm:prSet/>
      <dgm:spPr/>
      <dgm:t>
        <a:bodyPr/>
        <a:lstStyle/>
        <a:p>
          <a:endParaRPr lang="tr-TR"/>
        </a:p>
      </dgm:t>
    </dgm:pt>
    <dgm:pt modelId="{841D20C6-7828-48BB-AB16-E2DEC7A58ED1}" type="sibTrans" cxnId="{ACFB23CA-638B-442B-B4BA-0ECDAF7DDCB5}">
      <dgm:prSet/>
      <dgm:spPr/>
      <dgm:t>
        <a:bodyPr/>
        <a:lstStyle/>
        <a:p>
          <a:endParaRPr lang="tr-TR"/>
        </a:p>
      </dgm:t>
    </dgm:pt>
    <dgm:pt modelId="{F7A878E4-998C-4B45-9DD2-36CF4F7330CD}">
      <dgm:prSet/>
      <dgm:spPr/>
      <dgm:t>
        <a:bodyPr/>
        <a:lstStyle/>
        <a:p>
          <a:pPr rtl="0"/>
          <a:r>
            <a:rPr lang="tr-TR" dirty="0" smtClean="0">
              <a:solidFill>
                <a:schemeClr val="tx1"/>
              </a:solidFill>
            </a:rPr>
            <a:t>Olumsuz duygularını dürüstçe dile getirirler.</a:t>
          </a:r>
          <a:endParaRPr lang="tr-TR" dirty="0">
            <a:solidFill>
              <a:schemeClr val="tx1"/>
            </a:solidFill>
          </a:endParaRPr>
        </a:p>
      </dgm:t>
    </dgm:pt>
    <dgm:pt modelId="{52278E2B-EE7D-4C41-BEA7-E71485D366F0}" type="parTrans" cxnId="{7B4C62B7-1D73-4332-94B8-4F281DF69E41}">
      <dgm:prSet/>
      <dgm:spPr/>
      <dgm:t>
        <a:bodyPr/>
        <a:lstStyle/>
        <a:p>
          <a:endParaRPr lang="tr-TR"/>
        </a:p>
      </dgm:t>
    </dgm:pt>
    <dgm:pt modelId="{8B53EB7C-023E-426E-85FD-FD337CED13AA}" type="sibTrans" cxnId="{7B4C62B7-1D73-4332-94B8-4F281DF69E41}">
      <dgm:prSet/>
      <dgm:spPr/>
      <dgm:t>
        <a:bodyPr/>
        <a:lstStyle/>
        <a:p>
          <a:endParaRPr lang="tr-TR"/>
        </a:p>
      </dgm:t>
    </dgm:pt>
    <dgm:pt modelId="{8624FC0A-DA9B-4E14-A8F7-222517C130BA}" type="pres">
      <dgm:prSet presAssocID="{5E2637FB-B744-4D25-880C-29828AEDCE89}" presName="linear" presStyleCnt="0">
        <dgm:presLayoutVars>
          <dgm:animLvl val="lvl"/>
          <dgm:resizeHandles val="exact"/>
        </dgm:presLayoutVars>
      </dgm:prSet>
      <dgm:spPr/>
      <dgm:t>
        <a:bodyPr/>
        <a:lstStyle/>
        <a:p>
          <a:endParaRPr lang="tr-TR"/>
        </a:p>
      </dgm:t>
    </dgm:pt>
    <dgm:pt modelId="{02F89664-D7E8-4A0E-8EF0-139D0EEB21FF}" type="pres">
      <dgm:prSet presAssocID="{8A5D034B-DCF7-4870-BF70-19BAB9D2D440}" presName="parentText" presStyleLbl="node1" presStyleIdx="0" presStyleCnt="8">
        <dgm:presLayoutVars>
          <dgm:chMax val="0"/>
          <dgm:bulletEnabled val="1"/>
        </dgm:presLayoutVars>
      </dgm:prSet>
      <dgm:spPr/>
      <dgm:t>
        <a:bodyPr/>
        <a:lstStyle/>
        <a:p>
          <a:endParaRPr lang="tr-TR"/>
        </a:p>
      </dgm:t>
    </dgm:pt>
    <dgm:pt modelId="{B39FC0D4-CE61-4E9C-9CA6-838913F10342}" type="pres">
      <dgm:prSet presAssocID="{CEDEDBC6-FCEF-4B89-8693-A1F1772AB999}" presName="spacer" presStyleCnt="0"/>
      <dgm:spPr/>
    </dgm:pt>
    <dgm:pt modelId="{4FFE709E-D853-4807-9228-A30E8669E3C0}" type="pres">
      <dgm:prSet presAssocID="{9F72B918-9CD4-4D0C-9162-35352E54FC10}" presName="parentText" presStyleLbl="node1" presStyleIdx="1" presStyleCnt="8">
        <dgm:presLayoutVars>
          <dgm:chMax val="0"/>
          <dgm:bulletEnabled val="1"/>
        </dgm:presLayoutVars>
      </dgm:prSet>
      <dgm:spPr/>
      <dgm:t>
        <a:bodyPr/>
        <a:lstStyle/>
        <a:p>
          <a:endParaRPr lang="tr-TR"/>
        </a:p>
      </dgm:t>
    </dgm:pt>
    <dgm:pt modelId="{BEBA9BE4-79FE-4981-A16C-15A689AD2A49}" type="pres">
      <dgm:prSet presAssocID="{78657CCD-4C9A-4900-B4C2-693EC3CCF906}" presName="spacer" presStyleCnt="0"/>
      <dgm:spPr/>
    </dgm:pt>
    <dgm:pt modelId="{AC9FE1C4-DC6A-47E4-A0D9-E353E569C146}" type="pres">
      <dgm:prSet presAssocID="{E0846DFC-DD19-47BF-A44F-2B8F66376356}" presName="parentText" presStyleLbl="node1" presStyleIdx="2" presStyleCnt="8">
        <dgm:presLayoutVars>
          <dgm:chMax val="0"/>
          <dgm:bulletEnabled val="1"/>
        </dgm:presLayoutVars>
      </dgm:prSet>
      <dgm:spPr/>
      <dgm:t>
        <a:bodyPr/>
        <a:lstStyle/>
        <a:p>
          <a:endParaRPr lang="tr-TR"/>
        </a:p>
      </dgm:t>
    </dgm:pt>
    <dgm:pt modelId="{A3EFE023-DD50-4317-9FE4-F833390B5C35}" type="pres">
      <dgm:prSet presAssocID="{5587BA06-159F-4D49-9208-0F2BE86DC321}" presName="spacer" presStyleCnt="0"/>
      <dgm:spPr/>
    </dgm:pt>
    <dgm:pt modelId="{7B81AF1A-7EC4-4AF3-9ACE-900C076EDC50}" type="pres">
      <dgm:prSet presAssocID="{44987A5B-3527-4324-A5FE-A2FCF3C5CCD9}" presName="parentText" presStyleLbl="node1" presStyleIdx="3" presStyleCnt="8">
        <dgm:presLayoutVars>
          <dgm:chMax val="0"/>
          <dgm:bulletEnabled val="1"/>
        </dgm:presLayoutVars>
      </dgm:prSet>
      <dgm:spPr/>
      <dgm:t>
        <a:bodyPr/>
        <a:lstStyle/>
        <a:p>
          <a:endParaRPr lang="tr-TR"/>
        </a:p>
      </dgm:t>
    </dgm:pt>
    <dgm:pt modelId="{7B125430-1C5C-41FE-874A-6A8537AF6871}" type="pres">
      <dgm:prSet presAssocID="{C98230C7-46AC-4BDA-B75A-BC52337F2B41}" presName="spacer" presStyleCnt="0"/>
      <dgm:spPr/>
    </dgm:pt>
    <dgm:pt modelId="{15DD7455-188E-4C4A-8F90-7AE121A905A6}" type="pres">
      <dgm:prSet presAssocID="{2EC479E9-544A-42CB-B932-075D9DBFC97A}" presName="parentText" presStyleLbl="node1" presStyleIdx="4" presStyleCnt="8">
        <dgm:presLayoutVars>
          <dgm:chMax val="0"/>
          <dgm:bulletEnabled val="1"/>
        </dgm:presLayoutVars>
      </dgm:prSet>
      <dgm:spPr/>
      <dgm:t>
        <a:bodyPr/>
        <a:lstStyle/>
        <a:p>
          <a:endParaRPr lang="tr-TR"/>
        </a:p>
      </dgm:t>
    </dgm:pt>
    <dgm:pt modelId="{F652E257-6610-4610-ACD9-F33487A0A384}" type="pres">
      <dgm:prSet presAssocID="{F0A210BC-2D31-4E18-94C1-5B2435E52752}" presName="spacer" presStyleCnt="0"/>
      <dgm:spPr/>
    </dgm:pt>
    <dgm:pt modelId="{E452E0B0-44FE-42ED-85AF-8427D4324665}" type="pres">
      <dgm:prSet presAssocID="{838AC5D0-EEFB-43A7-91E5-2DA02377B66F}" presName="parentText" presStyleLbl="node1" presStyleIdx="5" presStyleCnt="8">
        <dgm:presLayoutVars>
          <dgm:chMax val="0"/>
          <dgm:bulletEnabled val="1"/>
        </dgm:presLayoutVars>
      </dgm:prSet>
      <dgm:spPr/>
      <dgm:t>
        <a:bodyPr/>
        <a:lstStyle/>
        <a:p>
          <a:endParaRPr lang="tr-TR"/>
        </a:p>
      </dgm:t>
    </dgm:pt>
    <dgm:pt modelId="{4B796A2C-494F-43F2-92AE-D3BD1EABC03D}" type="pres">
      <dgm:prSet presAssocID="{5356A317-4092-4103-A954-D8A8E36C4AA1}" presName="spacer" presStyleCnt="0"/>
      <dgm:spPr/>
    </dgm:pt>
    <dgm:pt modelId="{F3FF7604-15DB-47A6-873D-5C1C4B7B58E3}" type="pres">
      <dgm:prSet presAssocID="{6FC69820-B42C-49C1-9E94-EF9F9BE5DD2E}" presName="parentText" presStyleLbl="node1" presStyleIdx="6" presStyleCnt="8">
        <dgm:presLayoutVars>
          <dgm:chMax val="0"/>
          <dgm:bulletEnabled val="1"/>
        </dgm:presLayoutVars>
      </dgm:prSet>
      <dgm:spPr/>
      <dgm:t>
        <a:bodyPr/>
        <a:lstStyle/>
        <a:p>
          <a:endParaRPr lang="tr-TR"/>
        </a:p>
      </dgm:t>
    </dgm:pt>
    <dgm:pt modelId="{72117F4A-7F5D-417C-A8A5-45ED1BA9A9A6}" type="pres">
      <dgm:prSet presAssocID="{841D20C6-7828-48BB-AB16-E2DEC7A58ED1}" presName="spacer" presStyleCnt="0"/>
      <dgm:spPr/>
    </dgm:pt>
    <dgm:pt modelId="{E7EB0449-8301-4BD6-9E3F-24CD07D80248}" type="pres">
      <dgm:prSet presAssocID="{F7A878E4-998C-4B45-9DD2-36CF4F7330CD}" presName="parentText" presStyleLbl="node1" presStyleIdx="7" presStyleCnt="8">
        <dgm:presLayoutVars>
          <dgm:chMax val="0"/>
          <dgm:bulletEnabled val="1"/>
        </dgm:presLayoutVars>
      </dgm:prSet>
      <dgm:spPr/>
      <dgm:t>
        <a:bodyPr/>
        <a:lstStyle/>
        <a:p>
          <a:endParaRPr lang="tr-TR"/>
        </a:p>
      </dgm:t>
    </dgm:pt>
  </dgm:ptLst>
  <dgm:cxnLst>
    <dgm:cxn modelId="{FC50C649-7503-4E42-9809-56CAC2407880}" srcId="{5E2637FB-B744-4D25-880C-29828AEDCE89}" destId="{44987A5B-3527-4324-A5FE-A2FCF3C5CCD9}" srcOrd="3" destOrd="0" parTransId="{2F94DC27-2487-4637-93C1-37D452051324}" sibTransId="{C98230C7-46AC-4BDA-B75A-BC52337F2B41}"/>
    <dgm:cxn modelId="{F10E034D-42D5-4953-B59F-E4154D95E841}" type="presOf" srcId="{F7A878E4-998C-4B45-9DD2-36CF4F7330CD}" destId="{E7EB0449-8301-4BD6-9E3F-24CD07D80248}" srcOrd="0" destOrd="0" presId="urn:microsoft.com/office/officeart/2005/8/layout/vList2"/>
    <dgm:cxn modelId="{E82A04CA-F2B1-490E-A8A4-7B1C6E764360}" type="presOf" srcId="{44987A5B-3527-4324-A5FE-A2FCF3C5CCD9}" destId="{7B81AF1A-7EC4-4AF3-9ACE-900C076EDC50}" srcOrd="0" destOrd="0" presId="urn:microsoft.com/office/officeart/2005/8/layout/vList2"/>
    <dgm:cxn modelId="{ACFB23CA-638B-442B-B4BA-0ECDAF7DDCB5}" srcId="{5E2637FB-B744-4D25-880C-29828AEDCE89}" destId="{6FC69820-B42C-49C1-9E94-EF9F9BE5DD2E}" srcOrd="6" destOrd="0" parTransId="{403FC6C3-886A-44DD-884A-0C1E7D38ECBA}" sibTransId="{841D20C6-7828-48BB-AB16-E2DEC7A58ED1}"/>
    <dgm:cxn modelId="{E4E370D5-DECA-4B3C-9A26-036D5522E57F}" type="presOf" srcId="{6FC69820-B42C-49C1-9E94-EF9F9BE5DD2E}" destId="{F3FF7604-15DB-47A6-873D-5C1C4B7B58E3}" srcOrd="0" destOrd="0" presId="urn:microsoft.com/office/officeart/2005/8/layout/vList2"/>
    <dgm:cxn modelId="{173F7DCA-827C-46B1-B4CD-1A9C648BEE06}" srcId="{5E2637FB-B744-4D25-880C-29828AEDCE89}" destId="{8A5D034B-DCF7-4870-BF70-19BAB9D2D440}" srcOrd="0" destOrd="0" parTransId="{114EA3C6-3529-4CF3-8A33-2BE9B20F97AE}" sibTransId="{CEDEDBC6-FCEF-4B89-8693-A1F1772AB999}"/>
    <dgm:cxn modelId="{1AEC1916-7310-4626-8131-F3183074D6B2}" srcId="{5E2637FB-B744-4D25-880C-29828AEDCE89}" destId="{838AC5D0-EEFB-43A7-91E5-2DA02377B66F}" srcOrd="5" destOrd="0" parTransId="{5081303E-C204-4B04-9964-691FF5F1590A}" sibTransId="{5356A317-4092-4103-A954-D8A8E36C4AA1}"/>
    <dgm:cxn modelId="{E12B9710-7E0D-4C80-B940-CC76FCAC1E3A}" type="presOf" srcId="{2EC479E9-544A-42CB-B932-075D9DBFC97A}" destId="{15DD7455-188E-4C4A-8F90-7AE121A905A6}" srcOrd="0" destOrd="0" presId="urn:microsoft.com/office/officeart/2005/8/layout/vList2"/>
    <dgm:cxn modelId="{6FF2857C-39E2-4FA2-B95D-83F8033633A9}" type="presOf" srcId="{838AC5D0-EEFB-43A7-91E5-2DA02377B66F}" destId="{E452E0B0-44FE-42ED-85AF-8427D4324665}" srcOrd="0" destOrd="0" presId="urn:microsoft.com/office/officeart/2005/8/layout/vList2"/>
    <dgm:cxn modelId="{A4A3BC75-3D4A-4C99-9A7D-0F59BF2D3FB5}" type="presOf" srcId="{8A5D034B-DCF7-4870-BF70-19BAB9D2D440}" destId="{02F89664-D7E8-4A0E-8EF0-139D0EEB21FF}" srcOrd="0" destOrd="0" presId="urn:microsoft.com/office/officeart/2005/8/layout/vList2"/>
    <dgm:cxn modelId="{5EFB740A-0D2A-4D4E-B6B2-12DEBB6B4A4F}" srcId="{5E2637FB-B744-4D25-880C-29828AEDCE89}" destId="{E0846DFC-DD19-47BF-A44F-2B8F66376356}" srcOrd="2" destOrd="0" parTransId="{B1B82BA5-3D96-40D0-8511-217A6593A9CE}" sibTransId="{5587BA06-159F-4D49-9208-0F2BE86DC321}"/>
    <dgm:cxn modelId="{ED63DCD1-F1CE-49E2-8751-5BD4F2FC38CC}" srcId="{5E2637FB-B744-4D25-880C-29828AEDCE89}" destId="{9F72B918-9CD4-4D0C-9162-35352E54FC10}" srcOrd="1" destOrd="0" parTransId="{3BB3B841-3F29-431C-BFD0-4D8CB59F8770}" sibTransId="{78657CCD-4C9A-4900-B4C2-693EC3CCF906}"/>
    <dgm:cxn modelId="{39DDD576-979A-4CE8-B574-DE55839CB5E0}" srcId="{5E2637FB-B744-4D25-880C-29828AEDCE89}" destId="{2EC479E9-544A-42CB-B932-075D9DBFC97A}" srcOrd="4" destOrd="0" parTransId="{B9541242-B0C7-4454-87B4-9231AAEB72D5}" sibTransId="{F0A210BC-2D31-4E18-94C1-5B2435E52752}"/>
    <dgm:cxn modelId="{357DAF34-0D36-4EBB-90D9-39AAD75F2F08}" type="presOf" srcId="{5E2637FB-B744-4D25-880C-29828AEDCE89}" destId="{8624FC0A-DA9B-4E14-A8F7-222517C130BA}" srcOrd="0" destOrd="0" presId="urn:microsoft.com/office/officeart/2005/8/layout/vList2"/>
    <dgm:cxn modelId="{7B4C62B7-1D73-4332-94B8-4F281DF69E41}" srcId="{5E2637FB-B744-4D25-880C-29828AEDCE89}" destId="{F7A878E4-998C-4B45-9DD2-36CF4F7330CD}" srcOrd="7" destOrd="0" parTransId="{52278E2B-EE7D-4C41-BEA7-E71485D366F0}" sibTransId="{8B53EB7C-023E-426E-85FD-FD337CED13AA}"/>
    <dgm:cxn modelId="{D79E9052-5F7E-4595-A55B-5FF50F16A233}" type="presOf" srcId="{9F72B918-9CD4-4D0C-9162-35352E54FC10}" destId="{4FFE709E-D853-4807-9228-A30E8669E3C0}" srcOrd="0" destOrd="0" presId="urn:microsoft.com/office/officeart/2005/8/layout/vList2"/>
    <dgm:cxn modelId="{132667CB-6DCD-4A55-85DE-EAF975FD52DD}" type="presOf" srcId="{E0846DFC-DD19-47BF-A44F-2B8F66376356}" destId="{AC9FE1C4-DC6A-47E4-A0D9-E353E569C146}" srcOrd="0" destOrd="0" presId="urn:microsoft.com/office/officeart/2005/8/layout/vList2"/>
    <dgm:cxn modelId="{87417A73-3C02-402D-A610-A7689287AC6B}" type="presParOf" srcId="{8624FC0A-DA9B-4E14-A8F7-222517C130BA}" destId="{02F89664-D7E8-4A0E-8EF0-139D0EEB21FF}" srcOrd="0" destOrd="0" presId="urn:microsoft.com/office/officeart/2005/8/layout/vList2"/>
    <dgm:cxn modelId="{99E0D0B6-5192-4E13-82A3-C2CC2B25E93E}" type="presParOf" srcId="{8624FC0A-DA9B-4E14-A8F7-222517C130BA}" destId="{B39FC0D4-CE61-4E9C-9CA6-838913F10342}" srcOrd="1" destOrd="0" presId="urn:microsoft.com/office/officeart/2005/8/layout/vList2"/>
    <dgm:cxn modelId="{BC420364-A47E-4646-A495-5A1FEB735D1B}" type="presParOf" srcId="{8624FC0A-DA9B-4E14-A8F7-222517C130BA}" destId="{4FFE709E-D853-4807-9228-A30E8669E3C0}" srcOrd="2" destOrd="0" presId="urn:microsoft.com/office/officeart/2005/8/layout/vList2"/>
    <dgm:cxn modelId="{94BAD742-64A1-49FA-83E9-89483ABDFBC9}" type="presParOf" srcId="{8624FC0A-DA9B-4E14-A8F7-222517C130BA}" destId="{BEBA9BE4-79FE-4981-A16C-15A689AD2A49}" srcOrd="3" destOrd="0" presId="urn:microsoft.com/office/officeart/2005/8/layout/vList2"/>
    <dgm:cxn modelId="{D0A2133C-D0EC-4E15-BC06-DF18A83C2A12}" type="presParOf" srcId="{8624FC0A-DA9B-4E14-A8F7-222517C130BA}" destId="{AC9FE1C4-DC6A-47E4-A0D9-E353E569C146}" srcOrd="4" destOrd="0" presId="urn:microsoft.com/office/officeart/2005/8/layout/vList2"/>
    <dgm:cxn modelId="{2066EEC8-0F9E-4748-B577-A21CD5A71D2C}" type="presParOf" srcId="{8624FC0A-DA9B-4E14-A8F7-222517C130BA}" destId="{A3EFE023-DD50-4317-9FE4-F833390B5C35}" srcOrd="5" destOrd="0" presId="urn:microsoft.com/office/officeart/2005/8/layout/vList2"/>
    <dgm:cxn modelId="{57060190-1739-4661-B09F-44C37DB23518}" type="presParOf" srcId="{8624FC0A-DA9B-4E14-A8F7-222517C130BA}" destId="{7B81AF1A-7EC4-4AF3-9ACE-900C076EDC50}" srcOrd="6" destOrd="0" presId="urn:microsoft.com/office/officeart/2005/8/layout/vList2"/>
    <dgm:cxn modelId="{54AF014A-9280-4E94-836C-5FD23F8FEE5E}" type="presParOf" srcId="{8624FC0A-DA9B-4E14-A8F7-222517C130BA}" destId="{7B125430-1C5C-41FE-874A-6A8537AF6871}" srcOrd="7" destOrd="0" presId="urn:microsoft.com/office/officeart/2005/8/layout/vList2"/>
    <dgm:cxn modelId="{CC8F3129-25A1-4252-B733-79526C1356B9}" type="presParOf" srcId="{8624FC0A-DA9B-4E14-A8F7-222517C130BA}" destId="{15DD7455-188E-4C4A-8F90-7AE121A905A6}" srcOrd="8" destOrd="0" presId="urn:microsoft.com/office/officeart/2005/8/layout/vList2"/>
    <dgm:cxn modelId="{93A7C988-6083-49EF-A0E4-4E3203728E9A}" type="presParOf" srcId="{8624FC0A-DA9B-4E14-A8F7-222517C130BA}" destId="{F652E257-6610-4610-ACD9-F33487A0A384}" srcOrd="9" destOrd="0" presId="urn:microsoft.com/office/officeart/2005/8/layout/vList2"/>
    <dgm:cxn modelId="{57F2AB90-2986-4B26-92B4-27293530B42E}" type="presParOf" srcId="{8624FC0A-DA9B-4E14-A8F7-222517C130BA}" destId="{E452E0B0-44FE-42ED-85AF-8427D4324665}" srcOrd="10" destOrd="0" presId="urn:microsoft.com/office/officeart/2005/8/layout/vList2"/>
    <dgm:cxn modelId="{51188AAC-87CF-4DC7-A777-F478183E2748}" type="presParOf" srcId="{8624FC0A-DA9B-4E14-A8F7-222517C130BA}" destId="{4B796A2C-494F-43F2-92AE-D3BD1EABC03D}" srcOrd="11" destOrd="0" presId="urn:microsoft.com/office/officeart/2005/8/layout/vList2"/>
    <dgm:cxn modelId="{8FB821AF-9D6D-4022-8698-B8D32E6154D6}" type="presParOf" srcId="{8624FC0A-DA9B-4E14-A8F7-222517C130BA}" destId="{F3FF7604-15DB-47A6-873D-5C1C4B7B58E3}" srcOrd="12" destOrd="0" presId="urn:microsoft.com/office/officeart/2005/8/layout/vList2"/>
    <dgm:cxn modelId="{C80B1019-7CF7-4540-9DB4-45D6587DB045}" type="presParOf" srcId="{8624FC0A-DA9B-4E14-A8F7-222517C130BA}" destId="{72117F4A-7F5D-417C-A8A5-45ED1BA9A9A6}" srcOrd="13" destOrd="0" presId="urn:microsoft.com/office/officeart/2005/8/layout/vList2"/>
    <dgm:cxn modelId="{6E573269-B159-428C-BA68-79736C56240F}" type="presParOf" srcId="{8624FC0A-DA9B-4E14-A8F7-222517C130BA}" destId="{E7EB0449-8301-4BD6-9E3F-24CD07D80248}" srcOrd="14" destOrd="0" presId="urn:microsoft.com/office/officeart/2005/8/layout/vList2"/>
  </dgm:cxnLst>
  <dgm:bg>
    <a:solidFill>
      <a:schemeClr val="accent2">
        <a:lumMod val="20000"/>
        <a:lumOff val="80000"/>
        <a:alpha val="28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72294D-3F38-4425-8AE3-768CB7DD9A6E}"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tr-TR"/>
        </a:p>
      </dgm:t>
    </dgm:pt>
    <dgm:pt modelId="{A35725D2-3B87-4BC3-85B4-9F978FDC611F}">
      <dgm:prSet phldrT="[Metin]" custT="1"/>
      <dgm:spPr/>
      <dgm:t>
        <a:bodyPr/>
        <a:lstStyle/>
        <a:p>
          <a:r>
            <a:rPr lang="tr-TR" sz="4000" b="1" dirty="0" smtClean="0"/>
            <a:t>LAZARUS’A GÖRE ATILGANLIK</a:t>
          </a:r>
          <a:endParaRPr lang="tr-TR" sz="4000" b="1" dirty="0"/>
        </a:p>
      </dgm:t>
    </dgm:pt>
    <dgm:pt modelId="{61B2BC19-050A-425D-BE49-D45387F9D2EF}" type="parTrans" cxnId="{B0D4A9B2-F098-40EC-9E1B-5175A897456E}">
      <dgm:prSet/>
      <dgm:spPr/>
      <dgm:t>
        <a:bodyPr/>
        <a:lstStyle/>
        <a:p>
          <a:endParaRPr lang="tr-TR"/>
        </a:p>
      </dgm:t>
    </dgm:pt>
    <dgm:pt modelId="{CE18D665-C5D2-4F83-985F-2CB30AE2212D}" type="sibTrans" cxnId="{B0D4A9B2-F098-40EC-9E1B-5175A897456E}">
      <dgm:prSet/>
      <dgm:spPr/>
      <dgm:t>
        <a:bodyPr/>
        <a:lstStyle/>
        <a:p>
          <a:endParaRPr lang="tr-TR"/>
        </a:p>
      </dgm:t>
    </dgm:pt>
    <dgm:pt modelId="{052E3D42-2DA0-4869-9167-189A038B9DA9}">
      <dgm:prSet phldrT="[Metin]"/>
      <dgm:spPr/>
      <dgm:t>
        <a:bodyPr/>
        <a:lstStyle/>
        <a:p>
          <a:r>
            <a:rPr lang="tr-TR" b="1" dirty="0" smtClean="0"/>
            <a:t>Hayır diyebilme yeteneği</a:t>
          </a:r>
          <a:endParaRPr lang="tr-TR" b="1" dirty="0"/>
        </a:p>
      </dgm:t>
    </dgm:pt>
    <dgm:pt modelId="{37E9499F-17C0-4252-A9E2-8B66FA42C959}" type="parTrans" cxnId="{59C801BC-454C-4243-8CB4-E790D918ACE1}">
      <dgm:prSet/>
      <dgm:spPr/>
      <dgm:t>
        <a:bodyPr/>
        <a:lstStyle/>
        <a:p>
          <a:endParaRPr lang="tr-TR"/>
        </a:p>
      </dgm:t>
    </dgm:pt>
    <dgm:pt modelId="{2468B268-2378-49CD-B3C6-A4D9AE9937E6}" type="sibTrans" cxnId="{59C801BC-454C-4243-8CB4-E790D918ACE1}">
      <dgm:prSet/>
      <dgm:spPr/>
      <dgm:t>
        <a:bodyPr/>
        <a:lstStyle/>
        <a:p>
          <a:endParaRPr lang="tr-TR"/>
        </a:p>
      </dgm:t>
    </dgm:pt>
    <dgm:pt modelId="{438245C1-B7AE-4BF5-B28B-B1BE835FCA4E}">
      <dgm:prSet phldrT="[Metin]"/>
      <dgm:spPr/>
      <dgm:t>
        <a:bodyPr/>
        <a:lstStyle/>
        <a:p>
          <a:r>
            <a:rPr lang="tr-TR" b="1" dirty="0" smtClean="0"/>
            <a:t>Dilekte bulunma ve rica etme yeteneği</a:t>
          </a:r>
          <a:endParaRPr lang="tr-TR" b="1" dirty="0"/>
        </a:p>
      </dgm:t>
    </dgm:pt>
    <dgm:pt modelId="{31B48C80-5ACC-40AC-8DB2-AC2F1FC22EFB}" type="parTrans" cxnId="{0F7A3098-97FE-4696-AB0E-D31F45CE96E4}">
      <dgm:prSet/>
      <dgm:spPr/>
      <dgm:t>
        <a:bodyPr/>
        <a:lstStyle/>
        <a:p>
          <a:endParaRPr lang="tr-TR"/>
        </a:p>
      </dgm:t>
    </dgm:pt>
    <dgm:pt modelId="{11BD4566-4399-49A8-8C43-96629A217803}" type="sibTrans" cxnId="{0F7A3098-97FE-4696-AB0E-D31F45CE96E4}">
      <dgm:prSet/>
      <dgm:spPr/>
      <dgm:t>
        <a:bodyPr/>
        <a:lstStyle/>
        <a:p>
          <a:endParaRPr lang="tr-TR"/>
        </a:p>
      </dgm:t>
    </dgm:pt>
    <dgm:pt modelId="{38D6087B-60A9-4C6E-AC4C-19E8D891EF5A}">
      <dgm:prSet phldrT="[Metin]"/>
      <dgm:spPr/>
      <dgm:t>
        <a:bodyPr/>
        <a:lstStyle/>
        <a:p>
          <a:r>
            <a:rPr lang="tr-TR" b="1" dirty="0" smtClean="0"/>
            <a:t>Olumlu ve olumsuz duygularını ifade etme yeteneği</a:t>
          </a:r>
          <a:endParaRPr lang="tr-TR" b="1" dirty="0"/>
        </a:p>
      </dgm:t>
    </dgm:pt>
    <dgm:pt modelId="{7F36C655-86E8-4BB7-9780-4D2CAF532E2E}" type="parTrans" cxnId="{47DF2515-D75C-4792-BE2F-CFEE7D89CAAF}">
      <dgm:prSet/>
      <dgm:spPr/>
      <dgm:t>
        <a:bodyPr/>
        <a:lstStyle/>
        <a:p>
          <a:endParaRPr lang="tr-TR"/>
        </a:p>
      </dgm:t>
    </dgm:pt>
    <dgm:pt modelId="{1F94FC30-4B96-4C92-907F-4A086BCF1F33}" type="sibTrans" cxnId="{47DF2515-D75C-4792-BE2F-CFEE7D89CAAF}">
      <dgm:prSet/>
      <dgm:spPr/>
      <dgm:t>
        <a:bodyPr/>
        <a:lstStyle/>
        <a:p>
          <a:endParaRPr lang="tr-TR"/>
        </a:p>
      </dgm:t>
    </dgm:pt>
    <dgm:pt modelId="{BC56B8C8-CBEA-4552-9595-00B7BE52763A}">
      <dgm:prSet/>
      <dgm:spPr/>
      <dgm:t>
        <a:bodyPr/>
        <a:lstStyle/>
        <a:p>
          <a:endParaRPr lang="tr-TR"/>
        </a:p>
      </dgm:t>
    </dgm:pt>
    <dgm:pt modelId="{F18ACB79-37B8-46FE-B283-4047BBF01B71}" type="parTrans" cxnId="{C7851FD6-FAC8-4412-B36A-987B15D2A244}">
      <dgm:prSet/>
      <dgm:spPr/>
      <dgm:t>
        <a:bodyPr/>
        <a:lstStyle/>
        <a:p>
          <a:endParaRPr lang="tr-TR"/>
        </a:p>
      </dgm:t>
    </dgm:pt>
    <dgm:pt modelId="{EDC1E81D-CE7A-4125-A25E-63FF5C67FE19}" type="sibTrans" cxnId="{C7851FD6-FAC8-4412-B36A-987B15D2A244}">
      <dgm:prSet/>
      <dgm:spPr/>
      <dgm:t>
        <a:bodyPr/>
        <a:lstStyle/>
        <a:p>
          <a:endParaRPr lang="tr-TR"/>
        </a:p>
      </dgm:t>
    </dgm:pt>
    <dgm:pt modelId="{BFA92891-800A-44BC-B112-CB25D94A6C12}" type="pres">
      <dgm:prSet presAssocID="{5272294D-3F38-4425-8AE3-768CB7DD9A6E}" presName="Name0" presStyleCnt="0">
        <dgm:presLayoutVars>
          <dgm:orgChart val="1"/>
          <dgm:chPref val="1"/>
          <dgm:dir/>
          <dgm:animOne val="branch"/>
          <dgm:animLvl val="lvl"/>
          <dgm:resizeHandles/>
        </dgm:presLayoutVars>
      </dgm:prSet>
      <dgm:spPr/>
      <dgm:t>
        <a:bodyPr/>
        <a:lstStyle/>
        <a:p>
          <a:endParaRPr lang="tr-TR"/>
        </a:p>
      </dgm:t>
    </dgm:pt>
    <dgm:pt modelId="{0590AF2B-67CC-4130-80A9-515F81425BD8}" type="pres">
      <dgm:prSet presAssocID="{A35725D2-3B87-4BC3-85B4-9F978FDC611F}" presName="hierRoot1" presStyleCnt="0">
        <dgm:presLayoutVars>
          <dgm:hierBranch val="init"/>
        </dgm:presLayoutVars>
      </dgm:prSet>
      <dgm:spPr/>
    </dgm:pt>
    <dgm:pt modelId="{F2205802-5284-4CB0-B07B-7E8DA2262994}" type="pres">
      <dgm:prSet presAssocID="{A35725D2-3B87-4BC3-85B4-9F978FDC611F}" presName="rootComposite1" presStyleCnt="0"/>
      <dgm:spPr/>
    </dgm:pt>
    <dgm:pt modelId="{E6B1C5AF-E912-4E15-8C1A-0D09CAF04571}" type="pres">
      <dgm:prSet presAssocID="{A35725D2-3B87-4BC3-85B4-9F978FDC611F}" presName="rootText1" presStyleLbl="alignAcc1" presStyleIdx="0" presStyleCnt="0" custScaleX="299364">
        <dgm:presLayoutVars>
          <dgm:chPref val="3"/>
        </dgm:presLayoutVars>
      </dgm:prSet>
      <dgm:spPr/>
      <dgm:t>
        <a:bodyPr/>
        <a:lstStyle/>
        <a:p>
          <a:endParaRPr lang="tr-TR"/>
        </a:p>
      </dgm:t>
    </dgm:pt>
    <dgm:pt modelId="{6B75C0E5-F635-4465-BDC3-D675ED2023E8}" type="pres">
      <dgm:prSet presAssocID="{A35725D2-3B87-4BC3-85B4-9F978FDC611F}" presName="topArc1" presStyleLbl="parChTrans1D1" presStyleIdx="0" presStyleCnt="10"/>
      <dgm:spPr/>
    </dgm:pt>
    <dgm:pt modelId="{D04F98EA-C8F9-486C-A313-A4C21060D6B1}" type="pres">
      <dgm:prSet presAssocID="{A35725D2-3B87-4BC3-85B4-9F978FDC611F}" presName="bottomArc1" presStyleLbl="parChTrans1D1" presStyleIdx="1" presStyleCnt="10"/>
      <dgm:spPr/>
    </dgm:pt>
    <dgm:pt modelId="{F6940420-02C6-4809-B4D6-84F9F7969052}" type="pres">
      <dgm:prSet presAssocID="{A35725D2-3B87-4BC3-85B4-9F978FDC611F}" presName="topConnNode1" presStyleLbl="node1" presStyleIdx="0" presStyleCnt="0"/>
      <dgm:spPr/>
      <dgm:t>
        <a:bodyPr/>
        <a:lstStyle/>
        <a:p>
          <a:endParaRPr lang="tr-TR"/>
        </a:p>
      </dgm:t>
    </dgm:pt>
    <dgm:pt modelId="{97D6C230-C36C-44B3-A143-A66AE662C61E}" type="pres">
      <dgm:prSet presAssocID="{A35725D2-3B87-4BC3-85B4-9F978FDC611F}" presName="hierChild2" presStyleCnt="0"/>
      <dgm:spPr/>
    </dgm:pt>
    <dgm:pt modelId="{E668164C-F6CF-491E-B46E-E893D40EAD95}" type="pres">
      <dgm:prSet presAssocID="{37E9499F-17C0-4252-A9E2-8B66FA42C959}" presName="Name28" presStyleLbl="parChTrans1D2" presStyleIdx="0" presStyleCnt="4"/>
      <dgm:spPr/>
      <dgm:t>
        <a:bodyPr/>
        <a:lstStyle/>
        <a:p>
          <a:endParaRPr lang="tr-TR"/>
        </a:p>
      </dgm:t>
    </dgm:pt>
    <dgm:pt modelId="{A1D6BEC3-FDBF-4EBC-8C89-81ECCF26310D}" type="pres">
      <dgm:prSet presAssocID="{052E3D42-2DA0-4869-9167-189A038B9DA9}" presName="hierRoot2" presStyleCnt="0">
        <dgm:presLayoutVars>
          <dgm:hierBranch val="init"/>
        </dgm:presLayoutVars>
      </dgm:prSet>
      <dgm:spPr/>
    </dgm:pt>
    <dgm:pt modelId="{652D3CAC-A6A6-4A0D-BD50-28E0CE0B77F8}" type="pres">
      <dgm:prSet presAssocID="{052E3D42-2DA0-4869-9167-189A038B9DA9}" presName="rootComposite2" presStyleCnt="0"/>
      <dgm:spPr/>
    </dgm:pt>
    <dgm:pt modelId="{09DBE695-FDBA-449D-BAAA-28C588385F72}" type="pres">
      <dgm:prSet presAssocID="{052E3D42-2DA0-4869-9167-189A038B9DA9}" presName="rootText2" presStyleLbl="alignAcc1" presStyleIdx="0" presStyleCnt="0">
        <dgm:presLayoutVars>
          <dgm:chPref val="3"/>
        </dgm:presLayoutVars>
      </dgm:prSet>
      <dgm:spPr/>
      <dgm:t>
        <a:bodyPr/>
        <a:lstStyle/>
        <a:p>
          <a:endParaRPr lang="tr-TR"/>
        </a:p>
      </dgm:t>
    </dgm:pt>
    <dgm:pt modelId="{60FF25E8-32FD-4749-8D6B-1D1E85D21ACE}" type="pres">
      <dgm:prSet presAssocID="{052E3D42-2DA0-4869-9167-189A038B9DA9}" presName="topArc2" presStyleLbl="parChTrans1D1" presStyleIdx="2" presStyleCnt="10"/>
      <dgm:spPr/>
    </dgm:pt>
    <dgm:pt modelId="{16EAF71A-6E59-4691-9E96-F53792976E5F}" type="pres">
      <dgm:prSet presAssocID="{052E3D42-2DA0-4869-9167-189A038B9DA9}" presName="bottomArc2" presStyleLbl="parChTrans1D1" presStyleIdx="3" presStyleCnt="10"/>
      <dgm:spPr/>
    </dgm:pt>
    <dgm:pt modelId="{63D58AF1-BC80-4993-B9BD-7785F9EEE39B}" type="pres">
      <dgm:prSet presAssocID="{052E3D42-2DA0-4869-9167-189A038B9DA9}" presName="topConnNode2" presStyleLbl="node2" presStyleIdx="0" presStyleCnt="0"/>
      <dgm:spPr/>
      <dgm:t>
        <a:bodyPr/>
        <a:lstStyle/>
        <a:p>
          <a:endParaRPr lang="tr-TR"/>
        </a:p>
      </dgm:t>
    </dgm:pt>
    <dgm:pt modelId="{22ECA5D2-87FF-434F-B59D-3E977E753FF4}" type="pres">
      <dgm:prSet presAssocID="{052E3D42-2DA0-4869-9167-189A038B9DA9}" presName="hierChild4" presStyleCnt="0"/>
      <dgm:spPr/>
    </dgm:pt>
    <dgm:pt modelId="{8F2B5531-DE01-43BE-882D-074D1FA1771F}" type="pres">
      <dgm:prSet presAssocID="{052E3D42-2DA0-4869-9167-189A038B9DA9}" presName="hierChild5" presStyleCnt="0"/>
      <dgm:spPr/>
    </dgm:pt>
    <dgm:pt modelId="{B6BB7C26-7689-402C-B9F0-385AE063B7B4}" type="pres">
      <dgm:prSet presAssocID="{31B48C80-5ACC-40AC-8DB2-AC2F1FC22EFB}" presName="Name28" presStyleLbl="parChTrans1D2" presStyleIdx="1" presStyleCnt="4"/>
      <dgm:spPr/>
      <dgm:t>
        <a:bodyPr/>
        <a:lstStyle/>
        <a:p>
          <a:endParaRPr lang="tr-TR"/>
        </a:p>
      </dgm:t>
    </dgm:pt>
    <dgm:pt modelId="{E5A3176A-D259-4D23-BA9C-39F8F22ECE10}" type="pres">
      <dgm:prSet presAssocID="{438245C1-B7AE-4BF5-B28B-B1BE835FCA4E}" presName="hierRoot2" presStyleCnt="0">
        <dgm:presLayoutVars>
          <dgm:hierBranch val="init"/>
        </dgm:presLayoutVars>
      </dgm:prSet>
      <dgm:spPr/>
    </dgm:pt>
    <dgm:pt modelId="{2F29CA3F-D3F3-477B-946C-2B41C21309BF}" type="pres">
      <dgm:prSet presAssocID="{438245C1-B7AE-4BF5-B28B-B1BE835FCA4E}" presName="rootComposite2" presStyleCnt="0"/>
      <dgm:spPr/>
    </dgm:pt>
    <dgm:pt modelId="{6E3C9424-7A33-45F9-9825-1FDCB75402F7}" type="pres">
      <dgm:prSet presAssocID="{438245C1-B7AE-4BF5-B28B-B1BE835FCA4E}" presName="rootText2" presStyleLbl="alignAcc1" presStyleIdx="0" presStyleCnt="0">
        <dgm:presLayoutVars>
          <dgm:chPref val="3"/>
        </dgm:presLayoutVars>
      </dgm:prSet>
      <dgm:spPr/>
      <dgm:t>
        <a:bodyPr/>
        <a:lstStyle/>
        <a:p>
          <a:endParaRPr lang="tr-TR"/>
        </a:p>
      </dgm:t>
    </dgm:pt>
    <dgm:pt modelId="{7923E561-FBB6-4DB8-B2C6-AC59B6349546}" type="pres">
      <dgm:prSet presAssocID="{438245C1-B7AE-4BF5-B28B-B1BE835FCA4E}" presName="topArc2" presStyleLbl="parChTrans1D1" presStyleIdx="4" presStyleCnt="10"/>
      <dgm:spPr/>
    </dgm:pt>
    <dgm:pt modelId="{B87BAF2A-8507-4FFA-BB84-C033F8560C25}" type="pres">
      <dgm:prSet presAssocID="{438245C1-B7AE-4BF5-B28B-B1BE835FCA4E}" presName="bottomArc2" presStyleLbl="parChTrans1D1" presStyleIdx="5" presStyleCnt="10"/>
      <dgm:spPr/>
    </dgm:pt>
    <dgm:pt modelId="{8470FFC7-CC6A-4744-A825-0ECE4BC64F02}" type="pres">
      <dgm:prSet presAssocID="{438245C1-B7AE-4BF5-B28B-B1BE835FCA4E}" presName="topConnNode2" presStyleLbl="node2" presStyleIdx="0" presStyleCnt="0"/>
      <dgm:spPr/>
      <dgm:t>
        <a:bodyPr/>
        <a:lstStyle/>
        <a:p>
          <a:endParaRPr lang="tr-TR"/>
        </a:p>
      </dgm:t>
    </dgm:pt>
    <dgm:pt modelId="{997405ED-918F-47E6-A738-ED742E0C8BCD}" type="pres">
      <dgm:prSet presAssocID="{438245C1-B7AE-4BF5-B28B-B1BE835FCA4E}" presName="hierChild4" presStyleCnt="0"/>
      <dgm:spPr/>
    </dgm:pt>
    <dgm:pt modelId="{F1229341-EB98-45B3-931D-202E6A2316A3}" type="pres">
      <dgm:prSet presAssocID="{438245C1-B7AE-4BF5-B28B-B1BE835FCA4E}" presName="hierChild5" presStyleCnt="0"/>
      <dgm:spPr/>
    </dgm:pt>
    <dgm:pt modelId="{5C48A441-4B04-4A82-B6F3-61C38817093E}" type="pres">
      <dgm:prSet presAssocID="{7F36C655-86E8-4BB7-9780-4D2CAF532E2E}" presName="Name28" presStyleLbl="parChTrans1D2" presStyleIdx="2" presStyleCnt="4"/>
      <dgm:spPr/>
      <dgm:t>
        <a:bodyPr/>
        <a:lstStyle/>
        <a:p>
          <a:endParaRPr lang="tr-TR"/>
        </a:p>
      </dgm:t>
    </dgm:pt>
    <dgm:pt modelId="{20F56245-84E0-4AA5-A36D-1614C0B954B5}" type="pres">
      <dgm:prSet presAssocID="{38D6087B-60A9-4C6E-AC4C-19E8D891EF5A}" presName="hierRoot2" presStyleCnt="0">
        <dgm:presLayoutVars>
          <dgm:hierBranch val="init"/>
        </dgm:presLayoutVars>
      </dgm:prSet>
      <dgm:spPr/>
    </dgm:pt>
    <dgm:pt modelId="{6846C2C1-45DF-46DC-A10A-14D2210891FD}" type="pres">
      <dgm:prSet presAssocID="{38D6087B-60A9-4C6E-AC4C-19E8D891EF5A}" presName="rootComposite2" presStyleCnt="0"/>
      <dgm:spPr/>
    </dgm:pt>
    <dgm:pt modelId="{B34C98FC-F6B1-4372-9961-41518F96AF18}" type="pres">
      <dgm:prSet presAssocID="{38D6087B-60A9-4C6E-AC4C-19E8D891EF5A}" presName="rootText2" presStyleLbl="alignAcc1" presStyleIdx="0" presStyleCnt="0">
        <dgm:presLayoutVars>
          <dgm:chPref val="3"/>
        </dgm:presLayoutVars>
      </dgm:prSet>
      <dgm:spPr/>
      <dgm:t>
        <a:bodyPr/>
        <a:lstStyle/>
        <a:p>
          <a:endParaRPr lang="tr-TR"/>
        </a:p>
      </dgm:t>
    </dgm:pt>
    <dgm:pt modelId="{2D3DD2E0-14BC-407B-AAF0-824253863F6C}" type="pres">
      <dgm:prSet presAssocID="{38D6087B-60A9-4C6E-AC4C-19E8D891EF5A}" presName="topArc2" presStyleLbl="parChTrans1D1" presStyleIdx="6" presStyleCnt="10"/>
      <dgm:spPr/>
    </dgm:pt>
    <dgm:pt modelId="{E960472C-2103-4F84-A359-A71F0B8A1C1F}" type="pres">
      <dgm:prSet presAssocID="{38D6087B-60A9-4C6E-AC4C-19E8D891EF5A}" presName="bottomArc2" presStyleLbl="parChTrans1D1" presStyleIdx="7" presStyleCnt="10"/>
      <dgm:spPr/>
    </dgm:pt>
    <dgm:pt modelId="{F7CBF5C7-52CC-4482-8CD6-4EAAD5536814}" type="pres">
      <dgm:prSet presAssocID="{38D6087B-60A9-4C6E-AC4C-19E8D891EF5A}" presName="topConnNode2" presStyleLbl="node2" presStyleIdx="0" presStyleCnt="0"/>
      <dgm:spPr/>
      <dgm:t>
        <a:bodyPr/>
        <a:lstStyle/>
        <a:p>
          <a:endParaRPr lang="tr-TR"/>
        </a:p>
      </dgm:t>
    </dgm:pt>
    <dgm:pt modelId="{E21DF45D-4A6F-4E4A-8004-13F860666D5D}" type="pres">
      <dgm:prSet presAssocID="{38D6087B-60A9-4C6E-AC4C-19E8D891EF5A}" presName="hierChild4" presStyleCnt="0"/>
      <dgm:spPr/>
    </dgm:pt>
    <dgm:pt modelId="{EB3B3341-A92F-4F64-8B06-24481A9C7689}" type="pres">
      <dgm:prSet presAssocID="{38D6087B-60A9-4C6E-AC4C-19E8D891EF5A}" presName="hierChild5" presStyleCnt="0"/>
      <dgm:spPr/>
    </dgm:pt>
    <dgm:pt modelId="{80F2FD42-0423-45FE-B60B-D8A5E662533D}" type="pres">
      <dgm:prSet presAssocID="{F18ACB79-37B8-46FE-B283-4047BBF01B71}" presName="Name28" presStyleLbl="parChTrans1D2" presStyleIdx="3" presStyleCnt="4"/>
      <dgm:spPr/>
      <dgm:t>
        <a:bodyPr/>
        <a:lstStyle/>
        <a:p>
          <a:endParaRPr lang="tr-TR"/>
        </a:p>
      </dgm:t>
    </dgm:pt>
    <dgm:pt modelId="{870B735F-7963-4AAD-A962-7FF16513B3CE}" type="pres">
      <dgm:prSet presAssocID="{BC56B8C8-CBEA-4552-9595-00B7BE52763A}" presName="hierRoot2" presStyleCnt="0">
        <dgm:presLayoutVars>
          <dgm:hierBranch val="init"/>
        </dgm:presLayoutVars>
      </dgm:prSet>
      <dgm:spPr/>
    </dgm:pt>
    <dgm:pt modelId="{20CAB969-4461-483A-A514-0D944CBE69EF}" type="pres">
      <dgm:prSet presAssocID="{BC56B8C8-CBEA-4552-9595-00B7BE52763A}" presName="rootComposite2" presStyleCnt="0"/>
      <dgm:spPr/>
    </dgm:pt>
    <dgm:pt modelId="{3B43A8F4-5DBC-4689-AE2B-81890B292270}" type="pres">
      <dgm:prSet presAssocID="{BC56B8C8-CBEA-4552-9595-00B7BE52763A}" presName="rootText2" presStyleLbl="alignAcc1" presStyleIdx="0" presStyleCnt="0">
        <dgm:presLayoutVars>
          <dgm:chPref val="3"/>
        </dgm:presLayoutVars>
      </dgm:prSet>
      <dgm:spPr/>
      <dgm:t>
        <a:bodyPr/>
        <a:lstStyle/>
        <a:p>
          <a:endParaRPr lang="tr-TR"/>
        </a:p>
      </dgm:t>
    </dgm:pt>
    <dgm:pt modelId="{97B8034A-DB8D-4CC1-AF26-9C5DF579E4E2}" type="pres">
      <dgm:prSet presAssocID="{BC56B8C8-CBEA-4552-9595-00B7BE52763A}" presName="topArc2" presStyleLbl="parChTrans1D1" presStyleIdx="8" presStyleCnt="10"/>
      <dgm:spPr/>
    </dgm:pt>
    <dgm:pt modelId="{2F438F88-4C29-4D76-A6A6-9B26999C14B4}" type="pres">
      <dgm:prSet presAssocID="{BC56B8C8-CBEA-4552-9595-00B7BE52763A}" presName="bottomArc2" presStyleLbl="parChTrans1D1" presStyleIdx="9" presStyleCnt="10"/>
      <dgm:spPr/>
    </dgm:pt>
    <dgm:pt modelId="{1F503A6B-C6D0-4183-881B-F8E2A9D8021B}" type="pres">
      <dgm:prSet presAssocID="{BC56B8C8-CBEA-4552-9595-00B7BE52763A}" presName="topConnNode2" presStyleLbl="node2" presStyleIdx="0" presStyleCnt="0"/>
      <dgm:spPr/>
      <dgm:t>
        <a:bodyPr/>
        <a:lstStyle/>
        <a:p>
          <a:endParaRPr lang="tr-TR"/>
        </a:p>
      </dgm:t>
    </dgm:pt>
    <dgm:pt modelId="{C5AFD247-4CD9-419D-B03C-BF2B514405A8}" type="pres">
      <dgm:prSet presAssocID="{BC56B8C8-CBEA-4552-9595-00B7BE52763A}" presName="hierChild4" presStyleCnt="0"/>
      <dgm:spPr/>
    </dgm:pt>
    <dgm:pt modelId="{0F8F4FA5-2ACD-448E-B2A0-6FF5131D2A57}" type="pres">
      <dgm:prSet presAssocID="{BC56B8C8-CBEA-4552-9595-00B7BE52763A}" presName="hierChild5" presStyleCnt="0"/>
      <dgm:spPr/>
    </dgm:pt>
    <dgm:pt modelId="{09AD9D6B-0B0B-45D9-BBB1-1E1A019AC49D}" type="pres">
      <dgm:prSet presAssocID="{A35725D2-3B87-4BC3-85B4-9F978FDC611F}" presName="hierChild3" presStyleCnt="0"/>
      <dgm:spPr/>
    </dgm:pt>
  </dgm:ptLst>
  <dgm:cxnLst>
    <dgm:cxn modelId="{139F8C8E-2DC1-47C6-A91B-0BE8055CCCFC}" type="presOf" srcId="{052E3D42-2DA0-4869-9167-189A038B9DA9}" destId="{09DBE695-FDBA-449D-BAAA-28C588385F72}" srcOrd="0" destOrd="0" presId="urn:microsoft.com/office/officeart/2008/layout/HalfCircleOrganizationChart"/>
    <dgm:cxn modelId="{E775F11F-BC89-4126-8E1E-912969D1A318}" type="presOf" srcId="{7F36C655-86E8-4BB7-9780-4D2CAF532E2E}" destId="{5C48A441-4B04-4A82-B6F3-61C38817093E}" srcOrd="0" destOrd="0" presId="urn:microsoft.com/office/officeart/2008/layout/HalfCircleOrganizationChart"/>
    <dgm:cxn modelId="{E73182B4-92E5-4339-95E3-0F8264697D23}" type="presOf" srcId="{BC56B8C8-CBEA-4552-9595-00B7BE52763A}" destId="{3B43A8F4-5DBC-4689-AE2B-81890B292270}" srcOrd="0" destOrd="0" presId="urn:microsoft.com/office/officeart/2008/layout/HalfCircleOrganizationChart"/>
    <dgm:cxn modelId="{47DF2515-D75C-4792-BE2F-CFEE7D89CAAF}" srcId="{A35725D2-3B87-4BC3-85B4-9F978FDC611F}" destId="{38D6087B-60A9-4C6E-AC4C-19E8D891EF5A}" srcOrd="2" destOrd="0" parTransId="{7F36C655-86E8-4BB7-9780-4D2CAF532E2E}" sibTransId="{1F94FC30-4B96-4C92-907F-4A086BCF1F33}"/>
    <dgm:cxn modelId="{ABAA58D8-2C6F-4EDE-9CFE-EED5651585AF}" type="presOf" srcId="{BC56B8C8-CBEA-4552-9595-00B7BE52763A}" destId="{1F503A6B-C6D0-4183-881B-F8E2A9D8021B}" srcOrd="1" destOrd="0" presId="urn:microsoft.com/office/officeart/2008/layout/HalfCircleOrganizationChart"/>
    <dgm:cxn modelId="{64C9AADE-8D45-4C7D-B05C-E88C383AE552}" type="presOf" srcId="{438245C1-B7AE-4BF5-B28B-B1BE835FCA4E}" destId="{6E3C9424-7A33-45F9-9825-1FDCB75402F7}" srcOrd="0" destOrd="0" presId="urn:microsoft.com/office/officeart/2008/layout/HalfCircleOrganizationChart"/>
    <dgm:cxn modelId="{39A06B9A-A1EB-4F9A-98EB-82C40BEBCF11}" type="presOf" srcId="{38D6087B-60A9-4C6E-AC4C-19E8D891EF5A}" destId="{B34C98FC-F6B1-4372-9961-41518F96AF18}" srcOrd="0" destOrd="0" presId="urn:microsoft.com/office/officeart/2008/layout/HalfCircleOrganizationChart"/>
    <dgm:cxn modelId="{59C801BC-454C-4243-8CB4-E790D918ACE1}" srcId="{A35725D2-3B87-4BC3-85B4-9F978FDC611F}" destId="{052E3D42-2DA0-4869-9167-189A038B9DA9}" srcOrd="0" destOrd="0" parTransId="{37E9499F-17C0-4252-A9E2-8B66FA42C959}" sibTransId="{2468B268-2378-49CD-B3C6-A4D9AE9937E6}"/>
    <dgm:cxn modelId="{7BD87162-F41C-4863-9F94-383D9492CD09}" type="presOf" srcId="{5272294D-3F38-4425-8AE3-768CB7DD9A6E}" destId="{BFA92891-800A-44BC-B112-CB25D94A6C12}" srcOrd="0" destOrd="0" presId="urn:microsoft.com/office/officeart/2008/layout/HalfCircleOrganizationChart"/>
    <dgm:cxn modelId="{928919E7-7781-44BB-A97B-7FD4B3E0516C}" type="presOf" srcId="{A35725D2-3B87-4BC3-85B4-9F978FDC611F}" destId="{F6940420-02C6-4809-B4D6-84F9F7969052}" srcOrd="1" destOrd="0" presId="urn:microsoft.com/office/officeart/2008/layout/HalfCircleOrganizationChart"/>
    <dgm:cxn modelId="{BBE2E998-E4E1-41BF-BE8E-E53D97B4E1FD}" type="presOf" srcId="{38D6087B-60A9-4C6E-AC4C-19E8D891EF5A}" destId="{F7CBF5C7-52CC-4482-8CD6-4EAAD5536814}" srcOrd="1" destOrd="0" presId="urn:microsoft.com/office/officeart/2008/layout/HalfCircleOrganizationChart"/>
    <dgm:cxn modelId="{B0D4A9B2-F098-40EC-9E1B-5175A897456E}" srcId="{5272294D-3F38-4425-8AE3-768CB7DD9A6E}" destId="{A35725D2-3B87-4BC3-85B4-9F978FDC611F}" srcOrd="0" destOrd="0" parTransId="{61B2BC19-050A-425D-BE49-D45387F9D2EF}" sibTransId="{CE18D665-C5D2-4F83-985F-2CB30AE2212D}"/>
    <dgm:cxn modelId="{B28E7E3E-9A7E-4281-82EB-5670549A981A}" type="presOf" srcId="{052E3D42-2DA0-4869-9167-189A038B9DA9}" destId="{63D58AF1-BC80-4993-B9BD-7785F9EEE39B}" srcOrd="1" destOrd="0" presId="urn:microsoft.com/office/officeart/2008/layout/HalfCircleOrganizationChart"/>
    <dgm:cxn modelId="{0F7A3098-97FE-4696-AB0E-D31F45CE96E4}" srcId="{A35725D2-3B87-4BC3-85B4-9F978FDC611F}" destId="{438245C1-B7AE-4BF5-B28B-B1BE835FCA4E}" srcOrd="1" destOrd="0" parTransId="{31B48C80-5ACC-40AC-8DB2-AC2F1FC22EFB}" sibTransId="{11BD4566-4399-49A8-8C43-96629A217803}"/>
    <dgm:cxn modelId="{F7E6C1A6-4C44-4E82-AF30-F4F9F3BB3627}" type="presOf" srcId="{37E9499F-17C0-4252-A9E2-8B66FA42C959}" destId="{E668164C-F6CF-491E-B46E-E893D40EAD95}" srcOrd="0" destOrd="0" presId="urn:microsoft.com/office/officeart/2008/layout/HalfCircleOrganizationChart"/>
    <dgm:cxn modelId="{C044712B-61A9-4500-AC56-6A005198C0C3}" type="presOf" srcId="{F18ACB79-37B8-46FE-B283-4047BBF01B71}" destId="{80F2FD42-0423-45FE-B60B-D8A5E662533D}" srcOrd="0" destOrd="0" presId="urn:microsoft.com/office/officeart/2008/layout/HalfCircleOrganizationChart"/>
    <dgm:cxn modelId="{B4C6F120-93DA-4A27-9A67-58379C07E06A}" type="presOf" srcId="{31B48C80-5ACC-40AC-8DB2-AC2F1FC22EFB}" destId="{B6BB7C26-7689-402C-B9F0-385AE063B7B4}" srcOrd="0" destOrd="0" presId="urn:microsoft.com/office/officeart/2008/layout/HalfCircleOrganizationChart"/>
    <dgm:cxn modelId="{F28C46CA-0146-446F-B24E-C28FD5E1304D}" type="presOf" srcId="{A35725D2-3B87-4BC3-85B4-9F978FDC611F}" destId="{E6B1C5AF-E912-4E15-8C1A-0D09CAF04571}" srcOrd="0" destOrd="0" presId="urn:microsoft.com/office/officeart/2008/layout/HalfCircleOrganizationChart"/>
    <dgm:cxn modelId="{C7851FD6-FAC8-4412-B36A-987B15D2A244}" srcId="{A35725D2-3B87-4BC3-85B4-9F978FDC611F}" destId="{BC56B8C8-CBEA-4552-9595-00B7BE52763A}" srcOrd="3" destOrd="0" parTransId="{F18ACB79-37B8-46FE-B283-4047BBF01B71}" sibTransId="{EDC1E81D-CE7A-4125-A25E-63FF5C67FE19}"/>
    <dgm:cxn modelId="{A2998BD5-79FD-47E4-BB22-5AF018E63DC2}" type="presOf" srcId="{438245C1-B7AE-4BF5-B28B-B1BE835FCA4E}" destId="{8470FFC7-CC6A-4744-A825-0ECE4BC64F02}" srcOrd="1" destOrd="0" presId="urn:microsoft.com/office/officeart/2008/layout/HalfCircleOrganizationChart"/>
    <dgm:cxn modelId="{284F3C32-968D-489E-8885-7602C823AD26}" type="presParOf" srcId="{BFA92891-800A-44BC-B112-CB25D94A6C12}" destId="{0590AF2B-67CC-4130-80A9-515F81425BD8}" srcOrd="0" destOrd="0" presId="urn:microsoft.com/office/officeart/2008/layout/HalfCircleOrganizationChart"/>
    <dgm:cxn modelId="{A54713DE-16A9-4C77-93B0-5BED950CF897}" type="presParOf" srcId="{0590AF2B-67CC-4130-80A9-515F81425BD8}" destId="{F2205802-5284-4CB0-B07B-7E8DA2262994}" srcOrd="0" destOrd="0" presId="urn:microsoft.com/office/officeart/2008/layout/HalfCircleOrganizationChart"/>
    <dgm:cxn modelId="{534300CA-2F75-4EA1-A874-FCA1CD611C7D}" type="presParOf" srcId="{F2205802-5284-4CB0-B07B-7E8DA2262994}" destId="{E6B1C5AF-E912-4E15-8C1A-0D09CAF04571}" srcOrd="0" destOrd="0" presId="urn:microsoft.com/office/officeart/2008/layout/HalfCircleOrganizationChart"/>
    <dgm:cxn modelId="{F3702E50-0F93-4F49-ABEA-9C9C4CBAD427}" type="presParOf" srcId="{F2205802-5284-4CB0-B07B-7E8DA2262994}" destId="{6B75C0E5-F635-4465-BDC3-D675ED2023E8}" srcOrd="1" destOrd="0" presId="urn:microsoft.com/office/officeart/2008/layout/HalfCircleOrganizationChart"/>
    <dgm:cxn modelId="{C42549EF-35EB-4485-B794-CBEAF0C381E5}" type="presParOf" srcId="{F2205802-5284-4CB0-B07B-7E8DA2262994}" destId="{D04F98EA-C8F9-486C-A313-A4C21060D6B1}" srcOrd="2" destOrd="0" presId="urn:microsoft.com/office/officeart/2008/layout/HalfCircleOrganizationChart"/>
    <dgm:cxn modelId="{CCC7ABED-603A-49A3-B789-C70F2A7C492D}" type="presParOf" srcId="{F2205802-5284-4CB0-B07B-7E8DA2262994}" destId="{F6940420-02C6-4809-B4D6-84F9F7969052}" srcOrd="3" destOrd="0" presId="urn:microsoft.com/office/officeart/2008/layout/HalfCircleOrganizationChart"/>
    <dgm:cxn modelId="{4F313081-9A22-49EA-817D-D99322A0521F}" type="presParOf" srcId="{0590AF2B-67CC-4130-80A9-515F81425BD8}" destId="{97D6C230-C36C-44B3-A143-A66AE662C61E}" srcOrd="1" destOrd="0" presId="urn:microsoft.com/office/officeart/2008/layout/HalfCircleOrganizationChart"/>
    <dgm:cxn modelId="{FF2AC123-D7D1-4F9D-9A8E-49B7293C3235}" type="presParOf" srcId="{97D6C230-C36C-44B3-A143-A66AE662C61E}" destId="{E668164C-F6CF-491E-B46E-E893D40EAD95}" srcOrd="0" destOrd="0" presId="urn:microsoft.com/office/officeart/2008/layout/HalfCircleOrganizationChart"/>
    <dgm:cxn modelId="{1E6C9542-3738-475F-B025-9B62C101265F}" type="presParOf" srcId="{97D6C230-C36C-44B3-A143-A66AE662C61E}" destId="{A1D6BEC3-FDBF-4EBC-8C89-81ECCF26310D}" srcOrd="1" destOrd="0" presId="urn:microsoft.com/office/officeart/2008/layout/HalfCircleOrganizationChart"/>
    <dgm:cxn modelId="{7746CC03-2181-4208-A02C-1B2A523966A6}" type="presParOf" srcId="{A1D6BEC3-FDBF-4EBC-8C89-81ECCF26310D}" destId="{652D3CAC-A6A6-4A0D-BD50-28E0CE0B77F8}" srcOrd="0" destOrd="0" presId="urn:microsoft.com/office/officeart/2008/layout/HalfCircleOrganizationChart"/>
    <dgm:cxn modelId="{6FEDBF13-1276-436F-B5D2-3327A5FD09B9}" type="presParOf" srcId="{652D3CAC-A6A6-4A0D-BD50-28E0CE0B77F8}" destId="{09DBE695-FDBA-449D-BAAA-28C588385F72}" srcOrd="0" destOrd="0" presId="urn:microsoft.com/office/officeart/2008/layout/HalfCircleOrganizationChart"/>
    <dgm:cxn modelId="{779041B6-BFBF-48FB-B73B-4E149F1FF985}" type="presParOf" srcId="{652D3CAC-A6A6-4A0D-BD50-28E0CE0B77F8}" destId="{60FF25E8-32FD-4749-8D6B-1D1E85D21ACE}" srcOrd="1" destOrd="0" presId="urn:microsoft.com/office/officeart/2008/layout/HalfCircleOrganizationChart"/>
    <dgm:cxn modelId="{684E0016-CA6F-48E3-BD8F-076EFE728B0D}" type="presParOf" srcId="{652D3CAC-A6A6-4A0D-BD50-28E0CE0B77F8}" destId="{16EAF71A-6E59-4691-9E96-F53792976E5F}" srcOrd="2" destOrd="0" presId="urn:microsoft.com/office/officeart/2008/layout/HalfCircleOrganizationChart"/>
    <dgm:cxn modelId="{D5EEC823-5818-4860-9BB2-1883CD84DF1C}" type="presParOf" srcId="{652D3CAC-A6A6-4A0D-BD50-28E0CE0B77F8}" destId="{63D58AF1-BC80-4993-B9BD-7785F9EEE39B}" srcOrd="3" destOrd="0" presId="urn:microsoft.com/office/officeart/2008/layout/HalfCircleOrganizationChart"/>
    <dgm:cxn modelId="{5B11FB79-F76D-41BC-8EB6-91E44920C222}" type="presParOf" srcId="{A1D6BEC3-FDBF-4EBC-8C89-81ECCF26310D}" destId="{22ECA5D2-87FF-434F-B59D-3E977E753FF4}" srcOrd="1" destOrd="0" presId="urn:microsoft.com/office/officeart/2008/layout/HalfCircleOrganizationChart"/>
    <dgm:cxn modelId="{E70B931F-E7B4-4A59-8C35-31774DC29EBA}" type="presParOf" srcId="{A1D6BEC3-FDBF-4EBC-8C89-81ECCF26310D}" destId="{8F2B5531-DE01-43BE-882D-074D1FA1771F}" srcOrd="2" destOrd="0" presId="urn:microsoft.com/office/officeart/2008/layout/HalfCircleOrganizationChart"/>
    <dgm:cxn modelId="{E2D2B7C6-733E-4534-8944-4AE1ED32FB3A}" type="presParOf" srcId="{97D6C230-C36C-44B3-A143-A66AE662C61E}" destId="{B6BB7C26-7689-402C-B9F0-385AE063B7B4}" srcOrd="2" destOrd="0" presId="urn:microsoft.com/office/officeart/2008/layout/HalfCircleOrganizationChart"/>
    <dgm:cxn modelId="{501FDB93-361C-4CAE-91B1-7D9093B8CA53}" type="presParOf" srcId="{97D6C230-C36C-44B3-A143-A66AE662C61E}" destId="{E5A3176A-D259-4D23-BA9C-39F8F22ECE10}" srcOrd="3" destOrd="0" presId="urn:microsoft.com/office/officeart/2008/layout/HalfCircleOrganizationChart"/>
    <dgm:cxn modelId="{58E3D6B1-8657-4821-869B-1C01FB27241F}" type="presParOf" srcId="{E5A3176A-D259-4D23-BA9C-39F8F22ECE10}" destId="{2F29CA3F-D3F3-477B-946C-2B41C21309BF}" srcOrd="0" destOrd="0" presId="urn:microsoft.com/office/officeart/2008/layout/HalfCircleOrganizationChart"/>
    <dgm:cxn modelId="{004B2BDB-19C4-4273-ADBA-96EA2FE33752}" type="presParOf" srcId="{2F29CA3F-D3F3-477B-946C-2B41C21309BF}" destId="{6E3C9424-7A33-45F9-9825-1FDCB75402F7}" srcOrd="0" destOrd="0" presId="urn:microsoft.com/office/officeart/2008/layout/HalfCircleOrganizationChart"/>
    <dgm:cxn modelId="{2F1942BB-58B8-4894-8D82-081CB2DE6BC7}" type="presParOf" srcId="{2F29CA3F-D3F3-477B-946C-2B41C21309BF}" destId="{7923E561-FBB6-4DB8-B2C6-AC59B6349546}" srcOrd="1" destOrd="0" presId="urn:microsoft.com/office/officeart/2008/layout/HalfCircleOrganizationChart"/>
    <dgm:cxn modelId="{645D9AEB-02B3-452E-8584-E9FD897ED86F}" type="presParOf" srcId="{2F29CA3F-D3F3-477B-946C-2B41C21309BF}" destId="{B87BAF2A-8507-4FFA-BB84-C033F8560C25}" srcOrd="2" destOrd="0" presId="urn:microsoft.com/office/officeart/2008/layout/HalfCircleOrganizationChart"/>
    <dgm:cxn modelId="{ED97181A-CFBB-46EB-9B12-854452D4D961}" type="presParOf" srcId="{2F29CA3F-D3F3-477B-946C-2B41C21309BF}" destId="{8470FFC7-CC6A-4744-A825-0ECE4BC64F02}" srcOrd="3" destOrd="0" presId="urn:microsoft.com/office/officeart/2008/layout/HalfCircleOrganizationChart"/>
    <dgm:cxn modelId="{45A3B98B-1A10-4342-B2E0-71EE04C95358}" type="presParOf" srcId="{E5A3176A-D259-4D23-BA9C-39F8F22ECE10}" destId="{997405ED-918F-47E6-A738-ED742E0C8BCD}" srcOrd="1" destOrd="0" presId="urn:microsoft.com/office/officeart/2008/layout/HalfCircleOrganizationChart"/>
    <dgm:cxn modelId="{D2C2E80F-C654-4B22-B5DC-42FE8B913C54}" type="presParOf" srcId="{E5A3176A-D259-4D23-BA9C-39F8F22ECE10}" destId="{F1229341-EB98-45B3-931D-202E6A2316A3}" srcOrd="2" destOrd="0" presId="urn:microsoft.com/office/officeart/2008/layout/HalfCircleOrganizationChart"/>
    <dgm:cxn modelId="{5AF5BC16-A4AA-4443-97D8-D1902E23F2A9}" type="presParOf" srcId="{97D6C230-C36C-44B3-A143-A66AE662C61E}" destId="{5C48A441-4B04-4A82-B6F3-61C38817093E}" srcOrd="4" destOrd="0" presId="urn:microsoft.com/office/officeart/2008/layout/HalfCircleOrganizationChart"/>
    <dgm:cxn modelId="{333E24FE-18F2-4224-8073-DE4912604508}" type="presParOf" srcId="{97D6C230-C36C-44B3-A143-A66AE662C61E}" destId="{20F56245-84E0-4AA5-A36D-1614C0B954B5}" srcOrd="5" destOrd="0" presId="urn:microsoft.com/office/officeart/2008/layout/HalfCircleOrganizationChart"/>
    <dgm:cxn modelId="{0743E7FC-4B8A-42C5-8B3C-C4D572E4D451}" type="presParOf" srcId="{20F56245-84E0-4AA5-A36D-1614C0B954B5}" destId="{6846C2C1-45DF-46DC-A10A-14D2210891FD}" srcOrd="0" destOrd="0" presId="urn:microsoft.com/office/officeart/2008/layout/HalfCircleOrganizationChart"/>
    <dgm:cxn modelId="{D0085174-A16B-4F3B-9E86-A7197506D101}" type="presParOf" srcId="{6846C2C1-45DF-46DC-A10A-14D2210891FD}" destId="{B34C98FC-F6B1-4372-9961-41518F96AF18}" srcOrd="0" destOrd="0" presId="urn:microsoft.com/office/officeart/2008/layout/HalfCircleOrganizationChart"/>
    <dgm:cxn modelId="{CB51CBD7-1CCE-4E5E-8D33-7285D894BA45}" type="presParOf" srcId="{6846C2C1-45DF-46DC-A10A-14D2210891FD}" destId="{2D3DD2E0-14BC-407B-AAF0-824253863F6C}" srcOrd="1" destOrd="0" presId="urn:microsoft.com/office/officeart/2008/layout/HalfCircleOrganizationChart"/>
    <dgm:cxn modelId="{42824175-3813-4EE8-BCA8-CE5003F6A84A}" type="presParOf" srcId="{6846C2C1-45DF-46DC-A10A-14D2210891FD}" destId="{E960472C-2103-4F84-A359-A71F0B8A1C1F}" srcOrd="2" destOrd="0" presId="urn:microsoft.com/office/officeart/2008/layout/HalfCircleOrganizationChart"/>
    <dgm:cxn modelId="{6B6085B1-6F23-492C-B62E-D5C46DBEB5C8}" type="presParOf" srcId="{6846C2C1-45DF-46DC-A10A-14D2210891FD}" destId="{F7CBF5C7-52CC-4482-8CD6-4EAAD5536814}" srcOrd="3" destOrd="0" presId="urn:microsoft.com/office/officeart/2008/layout/HalfCircleOrganizationChart"/>
    <dgm:cxn modelId="{BB70AC4A-85F9-41A7-BA6D-1D83AA6519BF}" type="presParOf" srcId="{20F56245-84E0-4AA5-A36D-1614C0B954B5}" destId="{E21DF45D-4A6F-4E4A-8004-13F860666D5D}" srcOrd="1" destOrd="0" presId="urn:microsoft.com/office/officeart/2008/layout/HalfCircleOrganizationChart"/>
    <dgm:cxn modelId="{F9EF6C0E-CD37-43D2-B6DC-2B3F6613E562}" type="presParOf" srcId="{20F56245-84E0-4AA5-A36D-1614C0B954B5}" destId="{EB3B3341-A92F-4F64-8B06-24481A9C7689}" srcOrd="2" destOrd="0" presId="urn:microsoft.com/office/officeart/2008/layout/HalfCircleOrganizationChart"/>
    <dgm:cxn modelId="{EF93FECF-1FD7-4B33-8100-3B6BC58C9330}" type="presParOf" srcId="{97D6C230-C36C-44B3-A143-A66AE662C61E}" destId="{80F2FD42-0423-45FE-B60B-D8A5E662533D}" srcOrd="6" destOrd="0" presId="urn:microsoft.com/office/officeart/2008/layout/HalfCircleOrganizationChart"/>
    <dgm:cxn modelId="{C87E7E28-DBA9-4890-9966-4DD7049C3051}" type="presParOf" srcId="{97D6C230-C36C-44B3-A143-A66AE662C61E}" destId="{870B735F-7963-4AAD-A962-7FF16513B3CE}" srcOrd="7" destOrd="0" presId="urn:microsoft.com/office/officeart/2008/layout/HalfCircleOrganizationChart"/>
    <dgm:cxn modelId="{F2479306-0139-4B68-AFCA-A65206715AF8}" type="presParOf" srcId="{870B735F-7963-4AAD-A962-7FF16513B3CE}" destId="{20CAB969-4461-483A-A514-0D944CBE69EF}" srcOrd="0" destOrd="0" presId="urn:microsoft.com/office/officeart/2008/layout/HalfCircleOrganizationChart"/>
    <dgm:cxn modelId="{03410E62-ECAA-47D7-87DA-4B0C8C659238}" type="presParOf" srcId="{20CAB969-4461-483A-A514-0D944CBE69EF}" destId="{3B43A8F4-5DBC-4689-AE2B-81890B292270}" srcOrd="0" destOrd="0" presId="urn:microsoft.com/office/officeart/2008/layout/HalfCircleOrganizationChart"/>
    <dgm:cxn modelId="{340D8D36-3729-4F75-8431-F6BFE0DF57CB}" type="presParOf" srcId="{20CAB969-4461-483A-A514-0D944CBE69EF}" destId="{97B8034A-DB8D-4CC1-AF26-9C5DF579E4E2}" srcOrd="1" destOrd="0" presId="urn:microsoft.com/office/officeart/2008/layout/HalfCircleOrganizationChart"/>
    <dgm:cxn modelId="{7A786D1A-DE2B-4099-BB22-803AB0A028E3}" type="presParOf" srcId="{20CAB969-4461-483A-A514-0D944CBE69EF}" destId="{2F438F88-4C29-4D76-A6A6-9B26999C14B4}" srcOrd="2" destOrd="0" presId="urn:microsoft.com/office/officeart/2008/layout/HalfCircleOrganizationChart"/>
    <dgm:cxn modelId="{63F5A2E8-E272-4145-BE99-B5016A41102C}" type="presParOf" srcId="{20CAB969-4461-483A-A514-0D944CBE69EF}" destId="{1F503A6B-C6D0-4183-881B-F8E2A9D8021B}" srcOrd="3" destOrd="0" presId="urn:microsoft.com/office/officeart/2008/layout/HalfCircleOrganizationChart"/>
    <dgm:cxn modelId="{C0EF20C8-8B73-483C-9B23-CB19C28992B6}" type="presParOf" srcId="{870B735F-7963-4AAD-A962-7FF16513B3CE}" destId="{C5AFD247-4CD9-419D-B03C-BF2B514405A8}" srcOrd="1" destOrd="0" presId="urn:microsoft.com/office/officeart/2008/layout/HalfCircleOrganizationChart"/>
    <dgm:cxn modelId="{340E9A38-C77A-4799-9B80-1EB1C0CB5574}" type="presParOf" srcId="{870B735F-7963-4AAD-A962-7FF16513B3CE}" destId="{0F8F4FA5-2ACD-448E-B2A0-6FF5131D2A57}" srcOrd="2" destOrd="0" presId="urn:microsoft.com/office/officeart/2008/layout/HalfCircleOrganizationChart"/>
    <dgm:cxn modelId="{82E925F9-CE60-42AA-8B3A-BC0C47965D3A}" type="presParOf" srcId="{0590AF2B-67CC-4130-80A9-515F81425BD8}" destId="{09AD9D6B-0B0B-45D9-BBB1-1E1A019AC49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78D195-4751-4B85-83E9-DA7A4CEF3E88}" type="doc">
      <dgm:prSet loTypeId="urn:microsoft.com/office/officeart/2005/8/layout/hList7" loCatId="list" qsTypeId="urn:microsoft.com/office/officeart/2005/8/quickstyle/simple1" qsCatId="simple" csTypeId="urn:microsoft.com/office/officeart/2005/8/colors/accent5_3" csCatId="accent5" phldr="1"/>
      <dgm:spPr/>
      <dgm:t>
        <a:bodyPr/>
        <a:lstStyle/>
        <a:p>
          <a:endParaRPr lang="tr-TR"/>
        </a:p>
      </dgm:t>
    </dgm:pt>
    <dgm:pt modelId="{0E9839B8-6350-4783-AE8C-A940CFAC61FF}">
      <dgm:prSet/>
      <dgm:spPr/>
      <dgm:t>
        <a:bodyPr/>
        <a:lstStyle/>
        <a:p>
          <a:pPr rtl="0"/>
          <a:r>
            <a:rPr lang="tr-TR" smtClean="0"/>
            <a:t>Ses tonu duruma uygundur. Ne çok kısık ne de çok yüksektir.</a:t>
          </a:r>
          <a:endParaRPr lang="tr-TR"/>
        </a:p>
      </dgm:t>
    </dgm:pt>
    <dgm:pt modelId="{956A5954-4436-4DE2-A578-FB40FF615FF2}" type="parTrans" cxnId="{E03D8C88-6249-4B50-BF6A-399290237B5A}">
      <dgm:prSet/>
      <dgm:spPr/>
      <dgm:t>
        <a:bodyPr/>
        <a:lstStyle/>
        <a:p>
          <a:endParaRPr lang="tr-TR"/>
        </a:p>
      </dgm:t>
    </dgm:pt>
    <dgm:pt modelId="{BE352164-2B7C-4CB1-BC40-3736C4E34295}" type="sibTrans" cxnId="{E03D8C88-6249-4B50-BF6A-399290237B5A}">
      <dgm:prSet/>
      <dgm:spPr/>
      <dgm:t>
        <a:bodyPr/>
        <a:lstStyle/>
        <a:p>
          <a:endParaRPr lang="tr-TR"/>
        </a:p>
      </dgm:t>
    </dgm:pt>
    <dgm:pt modelId="{36BF48A1-6790-484F-860B-91C0C7F0EA5C}">
      <dgm:prSet/>
      <dgm:spPr/>
      <dgm:t>
        <a:bodyPr/>
        <a:lstStyle/>
        <a:p>
          <a:pPr rtl="0"/>
          <a:r>
            <a:rPr lang="tr-TR" smtClean="0"/>
            <a:t>Konuşma akıcı ve açıktır. Söylemek istenen doğrudan söylenir.</a:t>
          </a:r>
          <a:endParaRPr lang="tr-TR"/>
        </a:p>
      </dgm:t>
    </dgm:pt>
    <dgm:pt modelId="{F892E87A-5E3A-400E-BFB2-780246DA3E32}" type="parTrans" cxnId="{76707325-43B4-477D-9F64-BEBF702FED82}">
      <dgm:prSet/>
      <dgm:spPr/>
      <dgm:t>
        <a:bodyPr/>
        <a:lstStyle/>
        <a:p>
          <a:endParaRPr lang="tr-TR"/>
        </a:p>
      </dgm:t>
    </dgm:pt>
    <dgm:pt modelId="{41C75709-E1CE-4EB0-9F59-01771D7AD495}" type="sibTrans" cxnId="{76707325-43B4-477D-9F64-BEBF702FED82}">
      <dgm:prSet/>
      <dgm:spPr/>
      <dgm:t>
        <a:bodyPr/>
        <a:lstStyle/>
        <a:p>
          <a:endParaRPr lang="tr-TR"/>
        </a:p>
      </dgm:t>
    </dgm:pt>
    <dgm:pt modelId="{24CE0AFE-1AE7-421C-B3FF-CD855B0730FD}">
      <dgm:prSet/>
      <dgm:spPr/>
      <dgm:t>
        <a:bodyPr/>
        <a:lstStyle/>
        <a:p>
          <a:pPr rtl="0"/>
          <a:r>
            <a:rPr lang="tr-TR" dirty="0" smtClean="0"/>
            <a:t>Göz temasından kaçınılmaz.</a:t>
          </a:r>
          <a:endParaRPr lang="tr-TR" dirty="0"/>
        </a:p>
      </dgm:t>
    </dgm:pt>
    <dgm:pt modelId="{D243F08B-EE3D-4772-8F50-F582B696B0FC}" type="parTrans" cxnId="{C8DE1B2B-834D-4CCF-94A1-0EB41C513B3B}">
      <dgm:prSet/>
      <dgm:spPr/>
      <dgm:t>
        <a:bodyPr/>
        <a:lstStyle/>
        <a:p>
          <a:endParaRPr lang="tr-TR"/>
        </a:p>
      </dgm:t>
    </dgm:pt>
    <dgm:pt modelId="{44C193BC-B68A-4B98-BAD2-EB860529E463}" type="sibTrans" cxnId="{C8DE1B2B-834D-4CCF-94A1-0EB41C513B3B}">
      <dgm:prSet/>
      <dgm:spPr/>
      <dgm:t>
        <a:bodyPr/>
        <a:lstStyle/>
        <a:p>
          <a:endParaRPr lang="tr-TR"/>
        </a:p>
      </dgm:t>
    </dgm:pt>
    <dgm:pt modelId="{7A505656-1852-4173-AE0A-D980863DDA3D}">
      <dgm:prSet/>
      <dgm:spPr/>
      <dgm:t>
        <a:bodyPr/>
        <a:lstStyle/>
        <a:p>
          <a:pPr rtl="0"/>
          <a:r>
            <a:rPr lang="tr-TR" smtClean="0"/>
            <a:t>Beden kendinden emin ve diktir.</a:t>
          </a:r>
          <a:endParaRPr lang="tr-TR"/>
        </a:p>
      </dgm:t>
    </dgm:pt>
    <dgm:pt modelId="{A20B475F-80E4-49E4-82FA-8834302DCE87}" type="parTrans" cxnId="{A4517043-DF08-41C0-BD15-36129124780D}">
      <dgm:prSet/>
      <dgm:spPr/>
      <dgm:t>
        <a:bodyPr/>
        <a:lstStyle/>
        <a:p>
          <a:endParaRPr lang="tr-TR"/>
        </a:p>
      </dgm:t>
    </dgm:pt>
    <dgm:pt modelId="{B3C4677A-9E9F-4DC8-BA02-28D08244AFAC}" type="sibTrans" cxnId="{A4517043-DF08-41C0-BD15-36129124780D}">
      <dgm:prSet/>
      <dgm:spPr/>
      <dgm:t>
        <a:bodyPr/>
        <a:lstStyle/>
        <a:p>
          <a:endParaRPr lang="tr-TR"/>
        </a:p>
      </dgm:t>
    </dgm:pt>
    <dgm:pt modelId="{CAE2A6A7-F766-4914-ACC6-22CBE781A548}">
      <dgm:prSet/>
      <dgm:spPr/>
      <dgm:t>
        <a:bodyPr/>
        <a:lstStyle/>
        <a:p>
          <a:pPr rtl="0"/>
          <a:r>
            <a:rPr lang="tr-TR" smtClean="0"/>
            <a:t>Kişiler arası mesafe duruma uygundur.</a:t>
          </a:r>
          <a:endParaRPr lang="tr-TR"/>
        </a:p>
      </dgm:t>
    </dgm:pt>
    <dgm:pt modelId="{2BE36228-F7D3-45AF-A5D2-BE55255DC98C}" type="parTrans" cxnId="{2928CB45-2F3A-4F3D-8C2D-AC54CE339C8F}">
      <dgm:prSet/>
      <dgm:spPr/>
      <dgm:t>
        <a:bodyPr/>
        <a:lstStyle/>
        <a:p>
          <a:endParaRPr lang="tr-TR"/>
        </a:p>
      </dgm:t>
    </dgm:pt>
    <dgm:pt modelId="{756BBDC8-5F86-4E8C-9972-648DBFAF5491}" type="sibTrans" cxnId="{2928CB45-2F3A-4F3D-8C2D-AC54CE339C8F}">
      <dgm:prSet/>
      <dgm:spPr/>
      <dgm:t>
        <a:bodyPr/>
        <a:lstStyle/>
        <a:p>
          <a:endParaRPr lang="tr-TR"/>
        </a:p>
      </dgm:t>
    </dgm:pt>
    <dgm:pt modelId="{09AA3E00-439C-4C54-9519-0CC2D2124232}">
      <dgm:prSet/>
      <dgm:spPr/>
      <dgm:t>
        <a:bodyPr/>
        <a:lstStyle/>
        <a:p>
          <a:pPr rtl="0"/>
          <a:r>
            <a:rPr lang="tr-TR" smtClean="0"/>
            <a:t>Sözlü ve sözsüz mesajlar birbiriyle uyumludur.</a:t>
          </a:r>
          <a:endParaRPr lang="tr-TR"/>
        </a:p>
      </dgm:t>
    </dgm:pt>
    <dgm:pt modelId="{E8787184-A3C6-45F8-81FC-D6FEE48EC3C5}" type="parTrans" cxnId="{C4FECCFF-50BB-4F84-A5DA-A6B39D317EE1}">
      <dgm:prSet/>
      <dgm:spPr/>
      <dgm:t>
        <a:bodyPr/>
        <a:lstStyle/>
        <a:p>
          <a:endParaRPr lang="tr-TR"/>
        </a:p>
      </dgm:t>
    </dgm:pt>
    <dgm:pt modelId="{EB6FD4B5-EA24-400F-9AA0-217ED197C007}" type="sibTrans" cxnId="{C4FECCFF-50BB-4F84-A5DA-A6B39D317EE1}">
      <dgm:prSet/>
      <dgm:spPr/>
      <dgm:t>
        <a:bodyPr/>
        <a:lstStyle/>
        <a:p>
          <a:endParaRPr lang="tr-TR"/>
        </a:p>
      </dgm:t>
    </dgm:pt>
    <dgm:pt modelId="{57A9B8D4-29B7-4EE6-9034-539C9699C39F}" type="pres">
      <dgm:prSet presAssocID="{D878D195-4751-4B85-83E9-DA7A4CEF3E88}" presName="Name0" presStyleCnt="0">
        <dgm:presLayoutVars>
          <dgm:dir/>
          <dgm:resizeHandles val="exact"/>
        </dgm:presLayoutVars>
      </dgm:prSet>
      <dgm:spPr/>
      <dgm:t>
        <a:bodyPr/>
        <a:lstStyle/>
        <a:p>
          <a:endParaRPr lang="tr-TR"/>
        </a:p>
      </dgm:t>
    </dgm:pt>
    <dgm:pt modelId="{9DA66F3F-9630-4024-9371-462B9EDE0484}" type="pres">
      <dgm:prSet presAssocID="{D878D195-4751-4B85-83E9-DA7A4CEF3E88}" presName="fgShape" presStyleLbl="fgShp" presStyleIdx="0" presStyleCnt="1"/>
      <dgm:spPr/>
    </dgm:pt>
    <dgm:pt modelId="{759E9151-7756-4A46-8F81-1CA36836CEAC}" type="pres">
      <dgm:prSet presAssocID="{D878D195-4751-4B85-83E9-DA7A4CEF3E88}" presName="linComp" presStyleCnt="0"/>
      <dgm:spPr/>
    </dgm:pt>
    <dgm:pt modelId="{8B419D13-8614-429A-ADAD-D3D4FCA2FA21}" type="pres">
      <dgm:prSet presAssocID="{0E9839B8-6350-4783-AE8C-A940CFAC61FF}" presName="compNode" presStyleCnt="0"/>
      <dgm:spPr/>
    </dgm:pt>
    <dgm:pt modelId="{F372B6A3-7C17-4971-9300-B7DB15C16032}" type="pres">
      <dgm:prSet presAssocID="{0E9839B8-6350-4783-AE8C-A940CFAC61FF}" presName="bkgdShape" presStyleLbl="node1" presStyleIdx="0" presStyleCnt="6" custLinFactNeighborX="-13224"/>
      <dgm:spPr/>
      <dgm:t>
        <a:bodyPr/>
        <a:lstStyle/>
        <a:p>
          <a:endParaRPr lang="tr-TR"/>
        </a:p>
      </dgm:t>
    </dgm:pt>
    <dgm:pt modelId="{1B2CB59E-23DD-42AD-99A6-60E174173EEF}" type="pres">
      <dgm:prSet presAssocID="{0E9839B8-6350-4783-AE8C-A940CFAC61FF}" presName="nodeTx" presStyleLbl="node1" presStyleIdx="0" presStyleCnt="6">
        <dgm:presLayoutVars>
          <dgm:bulletEnabled val="1"/>
        </dgm:presLayoutVars>
      </dgm:prSet>
      <dgm:spPr/>
      <dgm:t>
        <a:bodyPr/>
        <a:lstStyle/>
        <a:p>
          <a:endParaRPr lang="tr-TR"/>
        </a:p>
      </dgm:t>
    </dgm:pt>
    <dgm:pt modelId="{CFCA145D-CFD0-43BE-86D8-D286638B2404}" type="pres">
      <dgm:prSet presAssocID="{0E9839B8-6350-4783-AE8C-A940CFAC61FF}" presName="invisiNode" presStyleLbl="node1" presStyleIdx="0" presStyleCnt="6"/>
      <dgm:spPr/>
    </dgm:pt>
    <dgm:pt modelId="{9EAB0E2A-1560-4BE6-AD47-DAC834D287D6}" type="pres">
      <dgm:prSet presAssocID="{0E9839B8-6350-4783-AE8C-A940CFAC61F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DA24C90A-5077-4718-8816-572FA5B3A267}" type="pres">
      <dgm:prSet presAssocID="{BE352164-2B7C-4CB1-BC40-3736C4E34295}" presName="sibTrans" presStyleLbl="sibTrans2D1" presStyleIdx="0" presStyleCnt="0"/>
      <dgm:spPr/>
      <dgm:t>
        <a:bodyPr/>
        <a:lstStyle/>
        <a:p>
          <a:endParaRPr lang="tr-TR"/>
        </a:p>
      </dgm:t>
    </dgm:pt>
    <dgm:pt modelId="{E6AEBF10-5C82-4D50-83F9-670A32BF6584}" type="pres">
      <dgm:prSet presAssocID="{36BF48A1-6790-484F-860B-91C0C7F0EA5C}" presName="compNode" presStyleCnt="0"/>
      <dgm:spPr/>
    </dgm:pt>
    <dgm:pt modelId="{2FA6FA90-B53E-40DE-8260-962356E4B068}" type="pres">
      <dgm:prSet presAssocID="{36BF48A1-6790-484F-860B-91C0C7F0EA5C}" presName="bkgdShape" presStyleLbl="node1" presStyleIdx="1" presStyleCnt="6"/>
      <dgm:spPr/>
      <dgm:t>
        <a:bodyPr/>
        <a:lstStyle/>
        <a:p>
          <a:endParaRPr lang="tr-TR"/>
        </a:p>
      </dgm:t>
    </dgm:pt>
    <dgm:pt modelId="{2EBC6560-4795-439B-BE6F-074A3D2C8049}" type="pres">
      <dgm:prSet presAssocID="{36BF48A1-6790-484F-860B-91C0C7F0EA5C}" presName="nodeTx" presStyleLbl="node1" presStyleIdx="1" presStyleCnt="6">
        <dgm:presLayoutVars>
          <dgm:bulletEnabled val="1"/>
        </dgm:presLayoutVars>
      </dgm:prSet>
      <dgm:spPr/>
      <dgm:t>
        <a:bodyPr/>
        <a:lstStyle/>
        <a:p>
          <a:endParaRPr lang="tr-TR"/>
        </a:p>
      </dgm:t>
    </dgm:pt>
    <dgm:pt modelId="{B5C76ACA-AA82-47BF-A602-302C3E3B8FBA}" type="pres">
      <dgm:prSet presAssocID="{36BF48A1-6790-484F-860B-91C0C7F0EA5C}" presName="invisiNode" presStyleLbl="node1" presStyleIdx="1" presStyleCnt="6"/>
      <dgm:spPr/>
    </dgm:pt>
    <dgm:pt modelId="{287C0254-61D3-40A5-9BDE-86661EB06D21}" type="pres">
      <dgm:prSet presAssocID="{36BF48A1-6790-484F-860B-91C0C7F0EA5C}"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92083879-46F4-46D8-A823-6DED13F8187E}" type="pres">
      <dgm:prSet presAssocID="{41C75709-E1CE-4EB0-9F59-01771D7AD495}" presName="sibTrans" presStyleLbl="sibTrans2D1" presStyleIdx="0" presStyleCnt="0"/>
      <dgm:spPr/>
      <dgm:t>
        <a:bodyPr/>
        <a:lstStyle/>
        <a:p>
          <a:endParaRPr lang="tr-TR"/>
        </a:p>
      </dgm:t>
    </dgm:pt>
    <dgm:pt modelId="{B38DCB37-905C-459B-B66A-4EF948D700BD}" type="pres">
      <dgm:prSet presAssocID="{24CE0AFE-1AE7-421C-B3FF-CD855B0730FD}" presName="compNode" presStyleCnt="0"/>
      <dgm:spPr/>
    </dgm:pt>
    <dgm:pt modelId="{30ADD5CC-1CC7-46F7-9695-7022DB08C5DC}" type="pres">
      <dgm:prSet presAssocID="{24CE0AFE-1AE7-421C-B3FF-CD855B0730FD}" presName="bkgdShape" presStyleLbl="node1" presStyleIdx="2" presStyleCnt="6"/>
      <dgm:spPr/>
      <dgm:t>
        <a:bodyPr/>
        <a:lstStyle/>
        <a:p>
          <a:endParaRPr lang="tr-TR"/>
        </a:p>
      </dgm:t>
    </dgm:pt>
    <dgm:pt modelId="{17DEBDA2-7E9C-4B24-8A1F-C14EE3ACA5F9}" type="pres">
      <dgm:prSet presAssocID="{24CE0AFE-1AE7-421C-B3FF-CD855B0730FD}" presName="nodeTx" presStyleLbl="node1" presStyleIdx="2" presStyleCnt="6">
        <dgm:presLayoutVars>
          <dgm:bulletEnabled val="1"/>
        </dgm:presLayoutVars>
      </dgm:prSet>
      <dgm:spPr/>
      <dgm:t>
        <a:bodyPr/>
        <a:lstStyle/>
        <a:p>
          <a:endParaRPr lang="tr-TR"/>
        </a:p>
      </dgm:t>
    </dgm:pt>
    <dgm:pt modelId="{F46DEA6A-93FB-4803-A18B-1681A17A330A}" type="pres">
      <dgm:prSet presAssocID="{24CE0AFE-1AE7-421C-B3FF-CD855B0730FD}" presName="invisiNode" presStyleLbl="node1" presStyleIdx="2" presStyleCnt="6"/>
      <dgm:spPr/>
    </dgm:pt>
    <dgm:pt modelId="{DD73F5DB-E198-4FC4-BB6B-5B6B99767391}" type="pres">
      <dgm:prSet presAssocID="{24CE0AFE-1AE7-421C-B3FF-CD855B0730FD}"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0FB976CB-E09B-4F59-86A7-C064021CA105}" type="pres">
      <dgm:prSet presAssocID="{44C193BC-B68A-4B98-BAD2-EB860529E463}" presName="sibTrans" presStyleLbl="sibTrans2D1" presStyleIdx="0" presStyleCnt="0"/>
      <dgm:spPr/>
      <dgm:t>
        <a:bodyPr/>
        <a:lstStyle/>
        <a:p>
          <a:endParaRPr lang="tr-TR"/>
        </a:p>
      </dgm:t>
    </dgm:pt>
    <dgm:pt modelId="{90754947-065F-4605-8501-B462809FB92A}" type="pres">
      <dgm:prSet presAssocID="{7A505656-1852-4173-AE0A-D980863DDA3D}" presName="compNode" presStyleCnt="0"/>
      <dgm:spPr/>
    </dgm:pt>
    <dgm:pt modelId="{D218CB07-F475-4C0B-A7D6-DD0B2BDE092E}" type="pres">
      <dgm:prSet presAssocID="{7A505656-1852-4173-AE0A-D980863DDA3D}" presName="bkgdShape" presStyleLbl="node1" presStyleIdx="3" presStyleCnt="6"/>
      <dgm:spPr/>
      <dgm:t>
        <a:bodyPr/>
        <a:lstStyle/>
        <a:p>
          <a:endParaRPr lang="tr-TR"/>
        </a:p>
      </dgm:t>
    </dgm:pt>
    <dgm:pt modelId="{BB3164F1-3C9C-4FDD-AEF8-3CD0489AB3E8}" type="pres">
      <dgm:prSet presAssocID="{7A505656-1852-4173-AE0A-D980863DDA3D}" presName="nodeTx" presStyleLbl="node1" presStyleIdx="3" presStyleCnt="6">
        <dgm:presLayoutVars>
          <dgm:bulletEnabled val="1"/>
        </dgm:presLayoutVars>
      </dgm:prSet>
      <dgm:spPr/>
      <dgm:t>
        <a:bodyPr/>
        <a:lstStyle/>
        <a:p>
          <a:endParaRPr lang="tr-TR"/>
        </a:p>
      </dgm:t>
    </dgm:pt>
    <dgm:pt modelId="{16F473B6-303B-4352-86D6-1ABCDD5E32B0}" type="pres">
      <dgm:prSet presAssocID="{7A505656-1852-4173-AE0A-D980863DDA3D}" presName="invisiNode" presStyleLbl="node1" presStyleIdx="3" presStyleCnt="6"/>
      <dgm:spPr/>
    </dgm:pt>
    <dgm:pt modelId="{35FE1AEB-C164-4EF0-8320-810FC8018F47}" type="pres">
      <dgm:prSet presAssocID="{7A505656-1852-4173-AE0A-D980863DDA3D}"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D37DB18D-3A7A-4401-B632-95D14E2CF5E9}" type="pres">
      <dgm:prSet presAssocID="{B3C4677A-9E9F-4DC8-BA02-28D08244AFAC}" presName="sibTrans" presStyleLbl="sibTrans2D1" presStyleIdx="0" presStyleCnt="0"/>
      <dgm:spPr/>
      <dgm:t>
        <a:bodyPr/>
        <a:lstStyle/>
        <a:p>
          <a:endParaRPr lang="tr-TR"/>
        </a:p>
      </dgm:t>
    </dgm:pt>
    <dgm:pt modelId="{A1CDBDB9-EB0B-41D3-8B00-A9B7371E3D3D}" type="pres">
      <dgm:prSet presAssocID="{CAE2A6A7-F766-4914-ACC6-22CBE781A548}" presName="compNode" presStyleCnt="0"/>
      <dgm:spPr/>
    </dgm:pt>
    <dgm:pt modelId="{3C11BE16-F400-463F-9B55-DE2BB85427A8}" type="pres">
      <dgm:prSet presAssocID="{CAE2A6A7-F766-4914-ACC6-22CBE781A548}" presName="bkgdShape" presStyleLbl="node1" presStyleIdx="4" presStyleCnt="6"/>
      <dgm:spPr/>
      <dgm:t>
        <a:bodyPr/>
        <a:lstStyle/>
        <a:p>
          <a:endParaRPr lang="tr-TR"/>
        </a:p>
      </dgm:t>
    </dgm:pt>
    <dgm:pt modelId="{F83917A8-2BE3-46DB-8ED5-EE9DD540FB0E}" type="pres">
      <dgm:prSet presAssocID="{CAE2A6A7-F766-4914-ACC6-22CBE781A548}" presName="nodeTx" presStyleLbl="node1" presStyleIdx="4" presStyleCnt="6">
        <dgm:presLayoutVars>
          <dgm:bulletEnabled val="1"/>
        </dgm:presLayoutVars>
      </dgm:prSet>
      <dgm:spPr/>
      <dgm:t>
        <a:bodyPr/>
        <a:lstStyle/>
        <a:p>
          <a:endParaRPr lang="tr-TR"/>
        </a:p>
      </dgm:t>
    </dgm:pt>
    <dgm:pt modelId="{BDAF6F1E-1F8F-4F1B-ACEB-436084CE8165}" type="pres">
      <dgm:prSet presAssocID="{CAE2A6A7-F766-4914-ACC6-22CBE781A548}" presName="invisiNode" presStyleLbl="node1" presStyleIdx="4" presStyleCnt="6"/>
      <dgm:spPr/>
    </dgm:pt>
    <dgm:pt modelId="{08FF2D59-AD2B-42FC-AD3A-408F001A8FD4}" type="pres">
      <dgm:prSet presAssocID="{CAE2A6A7-F766-4914-ACC6-22CBE781A548}"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CB4D9623-CAF5-451F-B5DC-9AEC6B2D90CF}" type="pres">
      <dgm:prSet presAssocID="{756BBDC8-5F86-4E8C-9972-648DBFAF5491}" presName="sibTrans" presStyleLbl="sibTrans2D1" presStyleIdx="0" presStyleCnt="0"/>
      <dgm:spPr/>
      <dgm:t>
        <a:bodyPr/>
        <a:lstStyle/>
        <a:p>
          <a:endParaRPr lang="tr-TR"/>
        </a:p>
      </dgm:t>
    </dgm:pt>
    <dgm:pt modelId="{EC9789AD-9B32-4078-935D-1FC0A1D21D7C}" type="pres">
      <dgm:prSet presAssocID="{09AA3E00-439C-4C54-9519-0CC2D2124232}" presName="compNode" presStyleCnt="0"/>
      <dgm:spPr/>
    </dgm:pt>
    <dgm:pt modelId="{248660FF-F6E1-4474-A07E-F63975E79BAA}" type="pres">
      <dgm:prSet presAssocID="{09AA3E00-439C-4C54-9519-0CC2D2124232}" presName="bkgdShape" presStyleLbl="node1" presStyleIdx="5" presStyleCnt="6"/>
      <dgm:spPr/>
      <dgm:t>
        <a:bodyPr/>
        <a:lstStyle/>
        <a:p>
          <a:endParaRPr lang="tr-TR"/>
        </a:p>
      </dgm:t>
    </dgm:pt>
    <dgm:pt modelId="{C40967C9-17C0-4F8E-82C5-D6CCCFA5C39B}" type="pres">
      <dgm:prSet presAssocID="{09AA3E00-439C-4C54-9519-0CC2D2124232}" presName="nodeTx" presStyleLbl="node1" presStyleIdx="5" presStyleCnt="6">
        <dgm:presLayoutVars>
          <dgm:bulletEnabled val="1"/>
        </dgm:presLayoutVars>
      </dgm:prSet>
      <dgm:spPr/>
      <dgm:t>
        <a:bodyPr/>
        <a:lstStyle/>
        <a:p>
          <a:endParaRPr lang="tr-TR"/>
        </a:p>
      </dgm:t>
    </dgm:pt>
    <dgm:pt modelId="{F43C8400-50F7-4008-B374-DF20E9BCD1C1}" type="pres">
      <dgm:prSet presAssocID="{09AA3E00-439C-4C54-9519-0CC2D2124232}" presName="invisiNode" presStyleLbl="node1" presStyleIdx="5" presStyleCnt="6"/>
      <dgm:spPr/>
    </dgm:pt>
    <dgm:pt modelId="{9D48C84F-7C3E-4CA6-86C9-AC1162128694}" type="pres">
      <dgm:prSet presAssocID="{09AA3E00-439C-4C54-9519-0CC2D2124232}"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Lst>
  <dgm:cxnLst>
    <dgm:cxn modelId="{9B79E339-459B-4912-BBC0-3D4DC4834A0E}" type="presOf" srcId="{0E9839B8-6350-4783-AE8C-A940CFAC61FF}" destId="{F372B6A3-7C17-4971-9300-B7DB15C16032}" srcOrd="0" destOrd="0" presId="urn:microsoft.com/office/officeart/2005/8/layout/hList7"/>
    <dgm:cxn modelId="{2928CB45-2F3A-4F3D-8C2D-AC54CE339C8F}" srcId="{D878D195-4751-4B85-83E9-DA7A4CEF3E88}" destId="{CAE2A6A7-F766-4914-ACC6-22CBE781A548}" srcOrd="4" destOrd="0" parTransId="{2BE36228-F7D3-45AF-A5D2-BE55255DC98C}" sibTransId="{756BBDC8-5F86-4E8C-9972-648DBFAF5491}"/>
    <dgm:cxn modelId="{5B6931BD-EEC1-4E19-AFD2-FFF3C2EF6E2A}" type="presOf" srcId="{7A505656-1852-4173-AE0A-D980863DDA3D}" destId="{BB3164F1-3C9C-4FDD-AEF8-3CD0489AB3E8}" srcOrd="1" destOrd="0" presId="urn:microsoft.com/office/officeart/2005/8/layout/hList7"/>
    <dgm:cxn modelId="{A4517043-DF08-41C0-BD15-36129124780D}" srcId="{D878D195-4751-4B85-83E9-DA7A4CEF3E88}" destId="{7A505656-1852-4173-AE0A-D980863DDA3D}" srcOrd="3" destOrd="0" parTransId="{A20B475F-80E4-49E4-82FA-8834302DCE87}" sibTransId="{B3C4677A-9E9F-4DC8-BA02-28D08244AFAC}"/>
    <dgm:cxn modelId="{3D05F655-F63F-411A-B86F-91F3347366A7}" type="presOf" srcId="{36BF48A1-6790-484F-860B-91C0C7F0EA5C}" destId="{2FA6FA90-B53E-40DE-8260-962356E4B068}" srcOrd="0" destOrd="0" presId="urn:microsoft.com/office/officeart/2005/8/layout/hList7"/>
    <dgm:cxn modelId="{E03D8C88-6249-4B50-BF6A-399290237B5A}" srcId="{D878D195-4751-4B85-83E9-DA7A4CEF3E88}" destId="{0E9839B8-6350-4783-AE8C-A940CFAC61FF}" srcOrd="0" destOrd="0" parTransId="{956A5954-4436-4DE2-A578-FB40FF615FF2}" sibTransId="{BE352164-2B7C-4CB1-BC40-3736C4E34295}"/>
    <dgm:cxn modelId="{76707325-43B4-477D-9F64-BEBF702FED82}" srcId="{D878D195-4751-4B85-83E9-DA7A4CEF3E88}" destId="{36BF48A1-6790-484F-860B-91C0C7F0EA5C}" srcOrd="1" destOrd="0" parTransId="{F892E87A-5E3A-400E-BFB2-780246DA3E32}" sibTransId="{41C75709-E1CE-4EB0-9F59-01771D7AD495}"/>
    <dgm:cxn modelId="{8035C09E-F531-4173-8155-EADBC4A3260D}" type="presOf" srcId="{24CE0AFE-1AE7-421C-B3FF-CD855B0730FD}" destId="{30ADD5CC-1CC7-46F7-9695-7022DB08C5DC}" srcOrd="0" destOrd="0" presId="urn:microsoft.com/office/officeart/2005/8/layout/hList7"/>
    <dgm:cxn modelId="{5CE2500C-72BD-4430-94BE-143279F0E498}" type="presOf" srcId="{09AA3E00-439C-4C54-9519-0CC2D2124232}" destId="{248660FF-F6E1-4474-A07E-F63975E79BAA}" srcOrd="0" destOrd="0" presId="urn:microsoft.com/office/officeart/2005/8/layout/hList7"/>
    <dgm:cxn modelId="{9902B959-6E20-4DC4-A35D-CADAD567B95F}" type="presOf" srcId="{756BBDC8-5F86-4E8C-9972-648DBFAF5491}" destId="{CB4D9623-CAF5-451F-B5DC-9AEC6B2D90CF}" srcOrd="0" destOrd="0" presId="urn:microsoft.com/office/officeart/2005/8/layout/hList7"/>
    <dgm:cxn modelId="{BBBF8C35-6B8A-4F27-97D1-BE2CF543EF8C}" type="presOf" srcId="{0E9839B8-6350-4783-AE8C-A940CFAC61FF}" destId="{1B2CB59E-23DD-42AD-99A6-60E174173EEF}" srcOrd="1" destOrd="0" presId="urn:microsoft.com/office/officeart/2005/8/layout/hList7"/>
    <dgm:cxn modelId="{CA736E87-C626-4774-8AC9-41AB4BC6D9E1}" type="presOf" srcId="{24CE0AFE-1AE7-421C-B3FF-CD855B0730FD}" destId="{17DEBDA2-7E9C-4B24-8A1F-C14EE3ACA5F9}" srcOrd="1" destOrd="0" presId="urn:microsoft.com/office/officeart/2005/8/layout/hList7"/>
    <dgm:cxn modelId="{1CBB0F2A-A958-4EBF-AC43-78444798AA9F}" type="presOf" srcId="{CAE2A6A7-F766-4914-ACC6-22CBE781A548}" destId="{3C11BE16-F400-463F-9B55-DE2BB85427A8}" srcOrd="0" destOrd="0" presId="urn:microsoft.com/office/officeart/2005/8/layout/hList7"/>
    <dgm:cxn modelId="{9DEA8B52-20D5-472F-82EC-431972A31174}" type="presOf" srcId="{41C75709-E1CE-4EB0-9F59-01771D7AD495}" destId="{92083879-46F4-46D8-A823-6DED13F8187E}" srcOrd="0" destOrd="0" presId="urn:microsoft.com/office/officeart/2005/8/layout/hList7"/>
    <dgm:cxn modelId="{8C16C1EA-B223-41EB-8C90-CE803C41ACDB}" type="presOf" srcId="{09AA3E00-439C-4C54-9519-0CC2D2124232}" destId="{C40967C9-17C0-4F8E-82C5-D6CCCFA5C39B}" srcOrd="1" destOrd="0" presId="urn:microsoft.com/office/officeart/2005/8/layout/hList7"/>
    <dgm:cxn modelId="{F8F078DB-F7BA-4A1A-8C2A-00EFB0134DC2}" type="presOf" srcId="{CAE2A6A7-F766-4914-ACC6-22CBE781A548}" destId="{F83917A8-2BE3-46DB-8ED5-EE9DD540FB0E}" srcOrd="1" destOrd="0" presId="urn:microsoft.com/office/officeart/2005/8/layout/hList7"/>
    <dgm:cxn modelId="{C8DE1B2B-834D-4CCF-94A1-0EB41C513B3B}" srcId="{D878D195-4751-4B85-83E9-DA7A4CEF3E88}" destId="{24CE0AFE-1AE7-421C-B3FF-CD855B0730FD}" srcOrd="2" destOrd="0" parTransId="{D243F08B-EE3D-4772-8F50-F582B696B0FC}" sibTransId="{44C193BC-B68A-4B98-BAD2-EB860529E463}"/>
    <dgm:cxn modelId="{CD5C4C1E-1E4F-41A1-95B6-FA1212EA4BA9}" type="presOf" srcId="{BE352164-2B7C-4CB1-BC40-3736C4E34295}" destId="{DA24C90A-5077-4718-8816-572FA5B3A267}" srcOrd="0" destOrd="0" presId="urn:microsoft.com/office/officeart/2005/8/layout/hList7"/>
    <dgm:cxn modelId="{8D56327C-2761-4507-9064-BE84D10D71C0}" type="presOf" srcId="{B3C4677A-9E9F-4DC8-BA02-28D08244AFAC}" destId="{D37DB18D-3A7A-4401-B632-95D14E2CF5E9}" srcOrd="0" destOrd="0" presId="urn:microsoft.com/office/officeart/2005/8/layout/hList7"/>
    <dgm:cxn modelId="{FA627955-A612-4B95-AB86-8F1626A5FEBB}" type="presOf" srcId="{44C193BC-B68A-4B98-BAD2-EB860529E463}" destId="{0FB976CB-E09B-4F59-86A7-C064021CA105}" srcOrd="0" destOrd="0" presId="urn:microsoft.com/office/officeart/2005/8/layout/hList7"/>
    <dgm:cxn modelId="{9267A0F1-D68A-47A6-A07C-1CB6F5AD8A32}" type="presOf" srcId="{7A505656-1852-4173-AE0A-D980863DDA3D}" destId="{D218CB07-F475-4C0B-A7D6-DD0B2BDE092E}" srcOrd="0" destOrd="0" presId="urn:microsoft.com/office/officeart/2005/8/layout/hList7"/>
    <dgm:cxn modelId="{A24D810F-B22B-446A-97AD-081181BB9F7E}" type="presOf" srcId="{36BF48A1-6790-484F-860B-91C0C7F0EA5C}" destId="{2EBC6560-4795-439B-BE6F-074A3D2C8049}" srcOrd="1" destOrd="0" presId="urn:microsoft.com/office/officeart/2005/8/layout/hList7"/>
    <dgm:cxn modelId="{D6784B73-1796-4C60-9C47-5B4BE7D35B34}" type="presOf" srcId="{D878D195-4751-4B85-83E9-DA7A4CEF3E88}" destId="{57A9B8D4-29B7-4EE6-9034-539C9699C39F}" srcOrd="0" destOrd="0" presId="urn:microsoft.com/office/officeart/2005/8/layout/hList7"/>
    <dgm:cxn modelId="{C4FECCFF-50BB-4F84-A5DA-A6B39D317EE1}" srcId="{D878D195-4751-4B85-83E9-DA7A4CEF3E88}" destId="{09AA3E00-439C-4C54-9519-0CC2D2124232}" srcOrd="5" destOrd="0" parTransId="{E8787184-A3C6-45F8-81FC-D6FEE48EC3C5}" sibTransId="{EB6FD4B5-EA24-400F-9AA0-217ED197C007}"/>
    <dgm:cxn modelId="{2A57C946-CBD0-4D29-8150-2D54BB64C6CC}" type="presParOf" srcId="{57A9B8D4-29B7-4EE6-9034-539C9699C39F}" destId="{9DA66F3F-9630-4024-9371-462B9EDE0484}" srcOrd="0" destOrd="0" presId="urn:microsoft.com/office/officeart/2005/8/layout/hList7"/>
    <dgm:cxn modelId="{1FFB138F-578A-48AC-874F-2E467DF0F90E}" type="presParOf" srcId="{57A9B8D4-29B7-4EE6-9034-539C9699C39F}" destId="{759E9151-7756-4A46-8F81-1CA36836CEAC}" srcOrd="1" destOrd="0" presId="urn:microsoft.com/office/officeart/2005/8/layout/hList7"/>
    <dgm:cxn modelId="{D616A4A9-D745-408A-88A6-A3897A468CBD}" type="presParOf" srcId="{759E9151-7756-4A46-8F81-1CA36836CEAC}" destId="{8B419D13-8614-429A-ADAD-D3D4FCA2FA21}" srcOrd="0" destOrd="0" presId="urn:microsoft.com/office/officeart/2005/8/layout/hList7"/>
    <dgm:cxn modelId="{721CC6C7-0BC0-4B94-9FEA-EB11E35C796A}" type="presParOf" srcId="{8B419D13-8614-429A-ADAD-D3D4FCA2FA21}" destId="{F372B6A3-7C17-4971-9300-B7DB15C16032}" srcOrd="0" destOrd="0" presId="urn:microsoft.com/office/officeart/2005/8/layout/hList7"/>
    <dgm:cxn modelId="{1DC08B96-AE5A-476C-8022-4A5E69303659}" type="presParOf" srcId="{8B419D13-8614-429A-ADAD-D3D4FCA2FA21}" destId="{1B2CB59E-23DD-42AD-99A6-60E174173EEF}" srcOrd="1" destOrd="0" presId="urn:microsoft.com/office/officeart/2005/8/layout/hList7"/>
    <dgm:cxn modelId="{85528777-4807-4C87-9145-4B48E222CA71}" type="presParOf" srcId="{8B419D13-8614-429A-ADAD-D3D4FCA2FA21}" destId="{CFCA145D-CFD0-43BE-86D8-D286638B2404}" srcOrd="2" destOrd="0" presId="urn:microsoft.com/office/officeart/2005/8/layout/hList7"/>
    <dgm:cxn modelId="{AB1681BD-6568-48CA-8F72-305AE5A746C0}" type="presParOf" srcId="{8B419D13-8614-429A-ADAD-D3D4FCA2FA21}" destId="{9EAB0E2A-1560-4BE6-AD47-DAC834D287D6}" srcOrd="3" destOrd="0" presId="urn:microsoft.com/office/officeart/2005/8/layout/hList7"/>
    <dgm:cxn modelId="{231CAF43-AF1C-40C8-9641-9F8BBC9B4060}" type="presParOf" srcId="{759E9151-7756-4A46-8F81-1CA36836CEAC}" destId="{DA24C90A-5077-4718-8816-572FA5B3A267}" srcOrd="1" destOrd="0" presId="urn:microsoft.com/office/officeart/2005/8/layout/hList7"/>
    <dgm:cxn modelId="{AEC477CF-D87E-4AFF-BF35-28842FDB94D4}" type="presParOf" srcId="{759E9151-7756-4A46-8F81-1CA36836CEAC}" destId="{E6AEBF10-5C82-4D50-83F9-670A32BF6584}" srcOrd="2" destOrd="0" presId="urn:microsoft.com/office/officeart/2005/8/layout/hList7"/>
    <dgm:cxn modelId="{27C07F00-02A3-4E4D-912D-476D8C0052FD}" type="presParOf" srcId="{E6AEBF10-5C82-4D50-83F9-670A32BF6584}" destId="{2FA6FA90-B53E-40DE-8260-962356E4B068}" srcOrd="0" destOrd="0" presId="urn:microsoft.com/office/officeart/2005/8/layout/hList7"/>
    <dgm:cxn modelId="{087727E1-83B3-431F-97D9-98185B64390A}" type="presParOf" srcId="{E6AEBF10-5C82-4D50-83F9-670A32BF6584}" destId="{2EBC6560-4795-439B-BE6F-074A3D2C8049}" srcOrd="1" destOrd="0" presId="urn:microsoft.com/office/officeart/2005/8/layout/hList7"/>
    <dgm:cxn modelId="{9D9E2597-EE70-4DD6-A68B-025822B85F32}" type="presParOf" srcId="{E6AEBF10-5C82-4D50-83F9-670A32BF6584}" destId="{B5C76ACA-AA82-47BF-A602-302C3E3B8FBA}" srcOrd="2" destOrd="0" presId="urn:microsoft.com/office/officeart/2005/8/layout/hList7"/>
    <dgm:cxn modelId="{87BE0458-9F17-4670-8A3F-BD4CB9A7ADD1}" type="presParOf" srcId="{E6AEBF10-5C82-4D50-83F9-670A32BF6584}" destId="{287C0254-61D3-40A5-9BDE-86661EB06D21}" srcOrd="3" destOrd="0" presId="urn:microsoft.com/office/officeart/2005/8/layout/hList7"/>
    <dgm:cxn modelId="{CBA02196-8589-462A-95E5-A359C3FC12A5}" type="presParOf" srcId="{759E9151-7756-4A46-8F81-1CA36836CEAC}" destId="{92083879-46F4-46D8-A823-6DED13F8187E}" srcOrd="3" destOrd="0" presId="urn:microsoft.com/office/officeart/2005/8/layout/hList7"/>
    <dgm:cxn modelId="{0A5EDB5A-20EF-4577-9C0D-21F40F101F9D}" type="presParOf" srcId="{759E9151-7756-4A46-8F81-1CA36836CEAC}" destId="{B38DCB37-905C-459B-B66A-4EF948D700BD}" srcOrd="4" destOrd="0" presId="urn:microsoft.com/office/officeart/2005/8/layout/hList7"/>
    <dgm:cxn modelId="{E9288FF1-9722-410D-8E43-D66D5E6741B7}" type="presParOf" srcId="{B38DCB37-905C-459B-B66A-4EF948D700BD}" destId="{30ADD5CC-1CC7-46F7-9695-7022DB08C5DC}" srcOrd="0" destOrd="0" presId="urn:microsoft.com/office/officeart/2005/8/layout/hList7"/>
    <dgm:cxn modelId="{652CD1E4-7F51-4399-B55D-EB31CBFEEB23}" type="presParOf" srcId="{B38DCB37-905C-459B-B66A-4EF948D700BD}" destId="{17DEBDA2-7E9C-4B24-8A1F-C14EE3ACA5F9}" srcOrd="1" destOrd="0" presId="urn:microsoft.com/office/officeart/2005/8/layout/hList7"/>
    <dgm:cxn modelId="{9FEDB0E6-FD55-42F2-9BE9-432E630DECBD}" type="presParOf" srcId="{B38DCB37-905C-459B-B66A-4EF948D700BD}" destId="{F46DEA6A-93FB-4803-A18B-1681A17A330A}" srcOrd="2" destOrd="0" presId="urn:microsoft.com/office/officeart/2005/8/layout/hList7"/>
    <dgm:cxn modelId="{C64AF995-8A07-4725-B63B-067AEEEFE282}" type="presParOf" srcId="{B38DCB37-905C-459B-B66A-4EF948D700BD}" destId="{DD73F5DB-E198-4FC4-BB6B-5B6B99767391}" srcOrd="3" destOrd="0" presId="urn:microsoft.com/office/officeart/2005/8/layout/hList7"/>
    <dgm:cxn modelId="{276533CF-7E6B-47F6-AD1A-1DC6D1856C19}" type="presParOf" srcId="{759E9151-7756-4A46-8F81-1CA36836CEAC}" destId="{0FB976CB-E09B-4F59-86A7-C064021CA105}" srcOrd="5" destOrd="0" presId="urn:microsoft.com/office/officeart/2005/8/layout/hList7"/>
    <dgm:cxn modelId="{0612FBDE-6CCD-46A9-9151-A3247F6B135B}" type="presParOf" srcId="{759E9151-7756-4A46-8F81-1CA36836CEAC}" destId="{90754947-065F-4605-8501-B462809FB92A}" srcOrd="6" destOrd="0" presId="urn:microsoft.com/office/officeart/2005/8/layout/hList7"/>
    <dgm:cxn modelId="{32A2EBA5-896F-4A2F-9C2D-0B30D255E495}" type="presParOf" srcId="{90754947-065F-4605-8501-B462809FB92A}" destId="{D218CB07-F475-4C0B-A7D6-DD0B2BDE092E}" srcOrd="0" destOrd="0" presId="urn:microsoft.com/office/officeart/2005/8/layout/hList7"/>
    <dgm:cxn modelId="{E9A5D93C-6054-41CB-87E0-655666C7304E}" type="presParOf" srcId="{90754947-065F-4605-8501-B462809FB92A}" destId="{BB3164F1-3C9C-4FDD-AEF8-3CD0489AB3E8}" srcOrd="1" destOrd="0" presId="urn:microsoft.com/office/officeart/2005/8/layout/hList7"/>
    <dgm:cxn modelId="{35FCD875-4BD0-4BCF-BBF8-5213D48FFAC7}" type="presParOf" srcId="{90754947-065F-4605-8501-B462809FB92A}" destId="{16F473B6-303B-4352-86D6-1ABCDD5E32B0}" srcOrd="2" destOrd="0" presId="urn:microsoft.com/office/officeart/2005/8/layout/hList7"/>
    <dgm:cxn modelId="{36D46877-0F4F-4DD4-A596-930211B43ACE}" type="presParOf" srcId="{90754947-065F-4605-8501-B462809FB92A}" destId="{35FE1AEB-C164-4EF0-8320-810FC8018F47}" srcOrd="3" destOrd="0" presId="urn:microsoft.com/office/officeart/2005/8/layout/hList7"/>
    <dgm:cxn modelId="{D0C02B0C-34B1-4338-86E2-F47C014FEF70}" type="presParOf" srcId="{759E9151-7756-4A46-8F81-1CA36836CEAC}" destId="{D37DB18D-3A7A-4401-B632-95D14E2CF5E9}" srcOrd="7" destOrd="0" presId="urn:microsoft.com/office/officeart/2005/8/layout/hList7"/>
    <dgm:cxn modelId="{63FBAEAB-4F74-4040-9B13-9DAAC7A57597}" type="presParOf" srcId="{759E9151-7756-4A46-8F81-1CA36836CEAC}" destId="{A1CDBDB9-EB0B-41D3-8B00-A9B7371E3D3D}" srcOrd="8" destOrd="0" presId="urn:microsoft.com/office/officeart/2005/8/layout/hList7"/>
    <dgm:cxn modelId="{8BA86655-0471-4E12-9B89-9E7CF7D976F1}" type="presParOf" srcId="{A1CDBDB9-EB0B-41D3-8B00-A9B7371E3D3D}" destId="{3C11BE16-F400-463F-9B55-DE2BB85427A8}" srcOrd="0" destOrd="0" presId="urn:microsoft.com/office/officeart/2005/8/layout/hList7"/>
    <dgm:cxn modelId="{8F7934C1-C7EB-4F80-95F2-585481A22A1F}" type="presParOf" srcId="{A1CDBDB9-EB0B-41D3-8B00-A9B7371E3D3D}" destId="{F83917A8-2BE3-46DB-8ED5-EE9DD540FB0E}" srcOrd="1" destOrd="0" presId="urn:microsoft.com/office/officeart/2005/8/layout/hList7"/>
    <dgm:cxn modelId="{35E8BD26-D9D3-4C84-8774-0DFD32653564}" type="presParOf" srcId="{A1CDBDB9-EB0B-41D3-8B00-A9B7371E3D3D}" destId="{BDAF6F1E-1F8F-4F1B-ACEB-436084CE8165}" srcOrd="2" destOrd="0" presId="urn:microsoft.com/office/officeart/2005/8/layout/hList7"/>
    <dgm:cxn modelId="{4647FC1E-86BA-4CD2-90E5-C7498919A668}" type="presParOf" srcId="{A1CDBDB9-EB0B-41D3-8B00-A9B7371E3D3D}" destId="{08FF2D59-AD2B-42FC-AD3A-408F001A8FD4}" srcOrd="3" destOrd="0" presId="urn:microsoft.com/office/officeart/2005/8/layout/hList7"/>
    <dgm:cxn modelId="{B60709F1-C336-4284-8EA6-5C946EA31E8A}" type="presParOf" srcId="{759E9151-7756-4A46-8F81-1CA36836CEAC}" destId="{CB4D9623-CAF5-451F-B5DC-9AEC6B2D90CF}" srcOrd="9" destOrd="0" presId="urn:microsoft.com/office/officeart/2005/8/layout/hList7"/>
    <dgm:cxn modelId="{07350AC9-0030-4B39-8BA0-3BEA16104439}" type="presParOf" srcId="{759E9151-7756-4A46-8F81-1CA36836CEAC}" destId="{EC9789AD-9B32-4078-935D-1FC0A1D21D7C}" srcOrd="10" destOrd="0" presId="urn:microsoft.com/office/officeart/2005/8/layout/hList7"/>
    <dgm:cxn modelId="{B735F023-B1A9-45E3-B655-E672F15CBEBE}" type="presParOf" srcId="{EC9789AD-9B32-4078-935D-1FC0A1D21D7C}" destId="{248660FF-F6E1-4474-A07E-F63975E79BAA}" srcOrd="0" destOrd="0" presId="urn:microsoft.com/office/officeart/2005/8/layout/hList7"/>
    <dgm:cxn modelId="{730CC733-E221-4805-B87D-6BB1BCDF338A}" type="presParOf" srcId="{EC9789AD-9B32-4078-935D-1FC0A1D21D7C}" destId="{C40967C9-17C0-4F8E-82C5-D6CCCFA5C39B}" srcOrd="1" destOrd="0" presId="urn:microsoft.com/office/officeart/2005/8/layout/hList7"/>
    <dgm:cxn modelId="{BCCCE60F-C785-4E27-82CD-3587A4CD2009}" type="presParOf" srcId="{EC9789AD-9B32-4078-935D-1FC0A1D21D7C}" destId="{F43C8400-50F7-4008-B374-DF20E9BCD1C1}" srcOrd="2" destOrd="0" presId="urn:microsoft.com/office/officeart/2005/8/layout/hList7"/>
    <dgm:cxn modelId="{087AC1F8-3A07-4E40-97B2-716A3746F5B4}" type="presParOf" srcId="{EC9789AD-9B32-4078-935D-1FC0A1D21D7C}" destId="{9D48C84F-7C3E-4CA6-86C9-AC116212869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C9B67-492E-4AC2-8897-A728433267FE}">
      <dsp:nvSpPr>
        <dsp:cNvPr id="0" name=""/>
        <dsp:cNvSpPr/>
      </dsp:nvSpPr>
      <dsp:spPr>
        <a:xfrm>
          <a:off x="0" y="0"/>
          <a:ext cx="4565108" cy="19743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dirty="0" smtClean="0"/>
            <a:t>Çocukta özgüven kavramının </a:t>
          </a:r>
        </a:p>
        <a:p>
          <a:pPr lvl="0" algn="ctr" defTabSz="1111250" rtl="0">
            <a:lnSpc>
              <a:spcPct val="90000"/>
            </a:lnSpc>
            <a:spcBef>
              <a:spcPct val="0"/>
            </a:spcBef>
            <a:spcAft>
              <a:spcPct val="35000"/>
            </a:spcAft>
          </a:pPr>
          <a:r>
            <a:rPr lang="tr-TR" sz="2500" kern="1200" dirty="0" smtClean="0"/>
            <a:t>anne-baba tutumları ile sıkı bir ilişkisi vardır.</a:t>
          </a:r>
          <a:endParaRPr lang="tr-TR" sz="2500" kern="1200" dirty="0"/>
        </a:p>
      </dsp:txBody>
      <dsp:txXfrm>
        <a:off x="96381" y="96381"/>
        <a:ext cx="4372346" cy="1781613"/>
      </dsp:txXfrm>
    </dsp:sp>
    <dsp:sp modelId="{246ED980-728F-4E6E-9E11-02D4F4537218}">
      <dsp:nvSpPr>
        <dsp:cNvPr id="0" name=""/>
        <dsp:cNvSpPr/>
      </dsp:nvSpPr>
      <dsp:spPr>
        <a:xfrm>
          <a:off x="0" y="2047680"/>
          <a:ext cx="4565108" cy="19743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dirty="0" smtClean="0"/>
            <a:t>Anne-baba tutumlarındaki belli başlı davranış örüntüleri, çocuklardaki özgüven gelişimini ve atılganca davranışları olumlu veya olumsuz yönde etkiler.</a:t>
          </a:r>
          <a:endParaRPr lang="tr-TR" sz="2500" kern="1200" dirty="0"/>
        </a:p>
      </dsp:txBody>
      <dsp:txXfrm>
        <a:off x="96381" y="2144061"/>
        <a:ext cx="4372346" cy="17816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2AB2C-E0B0-4ADF-B8EF-9488E0BB90DF}">
      <dsp:nvSpPr>
        <dsp:cNvPr id="0" name=""/>
        <dsp:cNvSpPr/>
      </dsp:nvSpPr>
      <dsp:spPr>
        <a:xfrm>
          <a:off x="0" y="0"/>
          <a:ext cx="2060461" cy="4381282"/>
        </a:xfrm>
        <a:prstGeom prst="roundRect">
          <a:avLst>
            <a:gd name="adj" fmla="val 10000"/>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kern="1200" smtClean="0"/>
            <a:t>İltifat etmekten kaçınılmaz.</a:t>
          </a:r>
          <a:endParaRPr lang="tr-TR" sz="1900" kern="1200"/>
        </a:p>
      </dsp:txBody>
      <dsp:txXfrm>
        <a:off x="0" y="1752512"/>
        <a:ext cx="2060461" cy="1752512"/>
      </dsp:txXfrm>
    </dsp:sp>
    <dsp:sp modelId="{E888F669-1B49-4541-BF7A-1292FA68355A}">
      <dsp:nvSpPr>
        <dsp:cNvPr id="0" name=""/>
        <dsp:cNvSpPr/>
      </dsp:nvSpPr>
      <dsp:spPr>
        <a:xfrm>
          <a:off x="300747" y="262876"/>
          <a:ext cx="1458966" cy="1458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312B3F3-FED9-4FCF-8EED-59D19853CC97}">
      <dsp:nvSpPr>
        <dsp:cNvPr id="0" name=""/>
        <dsp:cNvSpPr/>
      </dsp:nvSpPr>
      <dsp:spPr>
        <a:xfrm>
          <a:off x="2122275" y="0"/>
          <a:ext cx="2060461" cy="4381282"/>
        </a:xfrm>
        <a:prstGeom prst="roundRect">
          <a:avLst>
            <a:gd name="adj" fmla="val 10000"/>
          </a:avLst>
        </a:prstGeom>
        <a:gradFill rotWithShape="0">
          <a:gsLst>
            <a:gs pos="0">
              <a:schemeClr val="accent3">
                <a:hueOff val="-131764"/>
                <a:satOff val="5123"/>
                <a:lumOff val="-3039"/>
                <a:alphaOff val="0"/>
                <a:tint val="83000"/>
                <a:satMod val="100000"/>
                <a:lumMod val="100000"/>
              </a:schemeClr>
            </a:gs>
            <a:gs pos="100000">
              <a:schemeClr val="accent3">
                <a:hueOff val="-131764"/>
                <a:satOff val="5123"/>
                <a:lumOff val="-3039"/>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kern="1200" smtClean="0"/>
            <a:t>İltifat aldığında bu iltifata teşekkür edilir, utanıp sıkılınmaz.</a:t>
          </a:r>
          <a:endParaRPr lang="tr-TR" sz="1900" kern="1200"/>
        </a:p>
      </dsp:txBody>
      <dsp:txXfrm>
        <a:off x="2122275" y="1752512"/>
        <a:ext cx="2060461" cy="1752512"/>
      </dsp:txXfrm>
    </dsp:sp>
    <dsp:sp modelId="{133CA29A-A336-4112-B1CB-01973F5FE84A}">
      <dsp:nvSpPr>
        <dsp:cNvPr id="0" name=""/>
        <dsp:cNvSpPr/>
      </dsp:nvSpPr>
      <dsp:spPr>
        <a:xfrm>
          <a:off x="2423022" y="262876"/>
          <a:ext cx="1458966" cy="14589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70C8736-00B5-46F4-8AC7-71D47E8F5CC1}">
      <dsp:nvSpPr>
        <dsp:cNvPr id="0" name=""/>
        <dsp:cNvSpPr/>
      </dsp:nvSpPr>
      <dsp:spPr>
        <a:xfrm>
          <a:off x="4244550" y="0"/>
          <a:ext cx="2060461" cy="4381282"/>
        </a:xfrm>
        <a:prstGeom prst="roundRect">
          <a:avLst>
            <a:gd name="adj" fmla="val 10000"/>
          </a:avLst>
        </a:prstGeom>
        <a:gradFill rotWithShape="0">
          <a:gsLst>
            <a:gs pos="0">
              <a:schemeClr val="accent3">
                <a:hueOff val="-263528"/>
                <a:satOff val="10245"/>
                <a:lumOff val="-6078"/>
                <a:alphaOff val="0"/>
                <a:tint val="83000"/>
                <a:satMod val="100000"/>
                <a:lumMod val="100000"/>
              </a:schemeClr>
            </a:gs>
            <a:gs pos="100000">
              <a:schemeClr val="accent3">
                <a:hueOff val="-263528"/>
                <a:satOff val="10245"/>
                <a:lumOff val="-6078"/>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kern="1200" smtClean="0"/>
            <a:t>Ben dili kullanılır.</a:t>
          </a:r>
          <a:endParaRPr lang="tr-TR" sz="1900" kern="1200"/>
        </a:p>
      </dsp:txBody>
      <dsp:txXfrm>
        <a:off x="4244550" y="1752512"/>
        <a:ext cx="2060461" cy="1752512"/>
      </dsp:txXfrm>
    </dsp:sp>
    <dsp:sp modelId="{90411B29-791E-47B3-9A50-9A2B86AAB02D}">
      <dsp:nvSpPr>
        <dsp:cNvPr id="0" name=""/>
        <dsp:cNvSpPr/>
      </dsp:nvSpPr>
      <dsp:spPr>
        <a:xfrm>
          <a:off x="4545298" y="262876"/>
          <a:ext cx="1458966" cy="14589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29D38C-40AF-43D4-B6C5-E7A2765D1209}">
      <dsp:nvSpPr>
        <dsp:cNvPr id="0" name=""/>
        <dsp:cNvSpPr/>
      </dsp:nvSpPr>
      <dsp:spPr>
        <a:xfrm>
          <a:off x="6366826" y="0"/>
          <a:ext cx="2060461" cy="4381282"/>
        </a:xfrm>
        <a:prstGeom prst="roundRect">
          <a:avLst>
            <a:gd name="adj" fmla="val 10000"/>
          </a:avLst>
        </a:prstGeom>
        <a:gradFill rotWithShape="0">
          <a:gsLst>
            <a:gs pos="0">
              <a:schemeClr val="accent3">
                <a:hueOff val="-395292"/>
                <a:satOff val="15368"/>
                <a:lumOff val="-9117"/>
                <a:alphaOff val="0"/>
                <a:tint val="83000"/>
                <a:satMod val="100000"/>
                <a:lumMod val="100000"/>
              </a:schemeClr>
            </a:gs>
            <a:gs pos="100000">
              <a:schemeClr val="accent3">
                <a:hueOff val="-395292"/>
                <a:satOff val="15368"/>
                <a:lumOff val="-9117"/>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kern="1200" smtClean="0"/>
            <a:t>Karşıdaki ile aynı fikirde olunmadığı zaman davranış veya sözler ile saldırganlığa girilmez.</a:t>
          </a:r>
          <a:endParaRPr lang="tr-TR" sz="1900" kern="1200"/>
        </a:p>
      </dsp:txBody>
      <dsp:txXfrm>
        <a:off x="6366826" y="1752512"/>
        <a:ext cx="2060461" cy="1752512"/>
      </dsp:txXfrm>
    </dsp:sp>
    <dsp:sp modelId="{6AFCF239-D3CE-4C4C-8122-B718777CD3D0}">
      <dsp:nvSpPr>
        <dsp:cNvPr id="0" name=""/>
        <dsp:cNvSpPr/>
      </dsp:nvSpPr>
      <dsp:spPr>
        <a:xfrm>
          <a:off x="6667573" y="262876"/>
          <a:ext cx="1458966" cy="14589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1AFF835-A384-4AD4-9258-36EB4FB102D2}">
      <dsp:nvSpPr>
        <dsp:cNvPr id="0" name=""/>
        <dsp:cNvSpPr/>
      </dsp:nvSpPr>
      <dsp:spPr>
        <a:xfrm>
          <a:off x="8489101" y="0"/>
          <a:ext cx="2060461" cy="4381282"/>
        </a:xfrm>
        <a:prstGeom prst="roundRect">
          <a:avLst>
            <a:gd name="adj" fmla="val 10000"/>
          </a:avLst>
        </a:prstGeom>
        <a:gradFill rotWithShape="0">
          <a:gsLst>
            <a:gs pos="0">
              <a:schemeClr val="accent3">
                <a:hueOff val="-527056"/>
                <a:satOff val="20491"/>
                <a:lumOff val="-12156"/>
                <a:alphaOff val="0"/>
                <a:tint val="83000"/>
                <a:satMod val="100000"/>
                <a:lumMod val="100000"/>
              </a:schemeClr>
            </a:gs>
            <a:gs pos="100000">
              <a:schemeClr val="accent3">
                <a:hueOff val="-527056"/>
                <a:satOff val="20491"/>
                <a:lumOff val="-12156"/>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tr-TR" sz="1900" kern="1200" smtClean="0"/>
            <a:t>Herhangi bir istekte çekinmeden ricada bulunulur.</a:t>
          </a:r>
          <a:endParaRPr lang="tr-TR" sz="1900" kern="1200"/>
        </a:p>
      </dsp:txBody>
      <dsp:txXfrm>
        <a:off x="8489101" y="1752512"/>
        <a:ext cx="2060461" cy="1752512"/>
      </dsp:txXfrm>
    </dsp:sp>
    <dsp:sp modelId="{F51D21D2-BE73-48D3-A89C-F5FC5AA22831}">
      <dsp:nvSpPr>
        <dsp:cNvPr id="0" name=""/>
        <dsp:cNvSpPr/>
      </dsp:nvSpPr>
      <dsp:spPr>
        <a:xfrm>
          <a:off x="8789848" y="262876"/>
          <a:ext cx="1458966" cy="145896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BBC9944-5DFC-4F35-A85C-1D13FA879342}">
      <dsp:nvSpPr>
        <dsp:cNvPr id="0" name=""/>
        <dsp:cNvSpPr/>
      </dsp:nvSpPr>
      <dsp:spPr>
        <a:xfrm>
          <a:off x="421982" y="3505025"/>
          <a:ext cx="9705597" cy="657192"/>
        </a:xfrm>
        <a:prstGeom prst="leftRightArrow">
          <a:avLst/>
        </a:prstGeom>
        <a:gradFill rotWithShape="0">
          <a:gsLst>
            <a:gs pos="0">
              <a:schemeClr val="accent3">
                <a:tint val="40000"/>
                <a:hueOff val="0"/>
                <a:satOff val="0"/>
                <a:lumOff val="0"/>
                <a:alphaOff val="0"/>
                <a:tint val="83000"/>
                <a:satMod val="100000"/>
                <a:lumMod val="100000"/>
              </a:schemeClr>
            </a:gs>
            <a:gs pos="100000">
              <a:schemeClr val="accent3">
                <a:tint val="40000"/>
                <a:hueOff val="0"/>
                <a:satOff val="0"/>
                <a:lumOff val="0"/>
                <a:alphaOff val="0"/>
                <a:tint val="61000"/>
                <a:satMod val="150000"/>
                <a:lumMod val="100000"/>
              </a:schemeClr>
            </a:gs>
          </a:gsLst>
          <a:path path="circle">
            <a:fillToRect l="100000" t="100000" r="100000" b="100000"/>
          </a:path>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615B6-F53C-475B-B5E0-2AFCC2DC3FF4}">
      <dsp:nvSpPr>
        <dsp:cNvPr id="0" name=""/>
        <dsp:cNvSpPr/>
      </dsp:nvSpPr>
      <dsp:spPr>
        <a:xfrm>
          <a:off x="6533973" y="5926940"/>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BDD65-EFA4-471E-BD06-BC540BFF4DAB}">
      <dsp:nvSpPr>
        <dsp:cNvPr id="0" name=""/>
        <dsp:cNvSpPr/>
      </dsp:nvSpPr>
      <dsp:spPr>
        <a:xfrm>
          <a:off x="6291061" y="6025572"/>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56025-D6DC-4A83-9797-F4F1F9CE28D8}">
      <dsp:nvSpPr>
        <dsp:cNvPr id="0" name=""/>
        <dsp:cNvSpPr/>
      </dsp:nvSpPr>
      <dsp:spPr>
        <a:xfrm>
          <a:off x="6042586" y="6107109"/>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FB742-5630-4683-B776-573A2116C2E0}">
      <dsp:nvSpPr>
        <dsp:cNvPr id="0" name=""/>
        <dsp:cNvSpPr/>
      </dsp:nvSpPr>
      <dsp:spPr>
        <a:xfrm>
          <a:off x="5791330" y="6170233"/>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25803-938F-466F-8063-7205188E0C7B}">
      <dsp:nvSpPr>
        <dsp:cNvPr id="0" name=""/>
        <dsp:cNvSpPr/>
      </dsp:nvSpPr>
      <dsp:spPr>
        <a:xfrm>
          <a:off x="7857937" y="4972177"/>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9A30A-441C-40CD-A177-30EC3814975C}">
      <dsp:nvSpPr>
        <dsp:cNvPr id="0" name=""/>
        <dsp:cNvSpPr/>
      </dsp:nvSpPr>
      <dsp:spPr>
        <a:xfrm>
          <a:off x="7666018" y="5166812"/>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F134E-1C85-472C-8E3E-49CE1FA59761}">
      <dsp:nvSpPr>
        <dsp:cNvPr id="0" name=""/>
        <dsp:cNvSpPr/>
      </dsp:nvSpPr>
      <dsp:spPr>
        <a:xfrm>
          <a:off x="8653428" y="3788587"/>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1D5EA-572C-4442-9EAB-036928AE1B12}">
      <dsp:nvSpPr>
        <dsp:cNvPr id="0" name=""/>
        <dsp:cNvSpPr/>
      </dsp:nvSpPr>
      <dsp:spPr>
        <a:xfrm>
          <a:off x="9080842" y="2346580"/>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2F7AA-3DB0-4691-9556-3E0FC4E8EA3E}">
      <dsp:nvSpPr>
        <dsp:cNvPr id="0" name=""/>
        <dsp:cNvSpPr/>
      </dsp:nvSpPr>
      <dsp:spPr>
        <a:xfrm>
          <a:off x="8866672" y="640895"/>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ACE5B-1119-4228-8C49-DF0060D5FB27}">
      <dsp:nvSpPr>
        <dsp:cNvPr id="0" name=""/>
        <dsp:cNvSpPr/>
      </dsp:nvSpPr>
      <dsp:spPr>
        <a:xfrm>
          <a:off x="9026141" y="517933"/>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C24C4-90B3-4BEC-8E3E-7952F184F876}">
      <dsp:nvSpPr>
        <dsp:cNvPr id="0" name=""/>
        <dsp:cNvSpPr/>
      </dsp:nvSpPr>
      <dsp:spPr>
        <a:xfrm>
          <a:off x="9185610" y="394314"/>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C8992-8548-4CE4-9BDB-F9861F131942}">
      <dsp:nvSpPr>
        <dsp:cNvPr id="0" name=""/>
        <dsp:cNvSpPr/>
      </dsp:nvSpPr>
      <dsp:spPr>
        <a:xfrm>
          <a:off x="9345079" y="517933"/>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4F636-00BB-456C-A0D9-75D2672D7356}">
      <dsp:nvSpPr>
        <dsp:cNvPr id="0" name=""/>
        <dsp:cNvSpPr/>
      </dsp:nvSpPr>
      <dsp:spPr>
        <a:xfrm>
          <a:off x="9504548" y="640895"/>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17F008-3690-428C-9338-CB3E7B1142C9}">
      <dsp:nvSpPr>
        <dsp:cNvPr id="0" name=""/>
        <dsp:cNvSpPr/>
      </dsp:nvSpPr>
      <dsp:spPr>
        <a:xfrm>
          <a:off x="9185610" y="654704"/>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90A5E-5800-47BE-875E-43F8B058219C}">
      <dsp:nvSpPr>
        <dsp:cNvPr id="0" name=""/>
        <dsp:cNvSpPr/>
      </dsp:nvSpPr>
      <dsp:spPr>
        <a:xfrm>
          <a:off x="9185610" y="915093"/>
          <a:ext cx="109403" cy="10940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8F0AD-7B0F-4180-BE20-45C7BF00927B}">
      <dsp:nvSpPr>
        <dsp:cNvPr id="0" name=""/>
        <dsp:cNvSpPr/>
      </dsp:nvSpPr>
      <dsp:spPr>
        <a:xfrm>
          <a:off x="5182195" y="6395898"/>
          <a:ext cx="2358658" cy="6325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249"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İletişim becerilerini geliştirir.</a:t>
          </a:r>
          <a:endParaRPr lang="tr-TR" sz="1500" kern="1200" dirty="0"/>
        </a:p>
      </dsp:txBody>
      <dsp:txXfrm>
        <a:off x="5213074" y="6426777"/>
        <a:ext cx="2296900" cy="570805"/>
      </dsp:txXfrm>
    </dsp:sp>
    <dsp:sp modelId="{0C98378F-BFD5-4B7E-97F0-637113EFEC86}">
      <dsp:nvSpPr>
        <dsp:cNvPr id="0" name=""/>
        <dsp:cNvSpPr/>
      </dsp:nvSpPr>
      <dsp:spPr>
        <a:xfrm>
          <a:off x="7540853" y="6395898"/>
          <a:ext cx="5294001" cy="63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91440" bIns="91440" numCol="1" spcCol="1270" anchor="ctr" anchorCtr="0">
          <a:noAutofit/>
        </a:bodyPr>
        <a:lstStyle/>
        <a:p>
          <a:pPr lvl="0" algn="l" defTabSz="1600200">
            <a:lnSpc>
              <a:spcPct val="90000"/>
            </a:lnSpc>
            <a:spcBef>
              <a:spcPct val="0"/>
            </a:spcBef>
            <a:spcAft>
              <a:spcPct val="35000"/>
            </a:spcAft>
          </a:pPr>
          <a:endParaRPr lang="tr-TR" sz="3600" kern="1200"/>
        </a:p>
      </dsp:txBody>
      <dsp:txXfrm>
        <a:off x="7540853" y="6395898"/>
        <a:ext cx="5294001" cy="632563"/>
      </dsp:txXfrm>
    </dsp:sp>
    <dsp:sp modelId="{09A3545B-656F-48B6-AD1F-C9CCE3C6B229}">
      <dsp:nvSpPr>
        <dsp:cNvPr id="0" name=""/>
        <dsp:cNvSpPr/>
      </dsp:nvSpPr>
      <dsp:spPr>
        <a:xfrm>
          <a:off x="4528557" y="5760376"/>
          <a:ext cx="1094031" cy="10935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543A9-764A-4068-A93C-94EC61F970BA}">
      <dsp:nvSpPr>
        <dsp:cNvPr id="0" name=""/>
        <dsp:cNvSpPr/>
      </dsp:nvSpPr>
      <dsp:spPr>
        <a:xfrm>
          <a:off x="7255293" y="5648264"/>
          <a:ext cx="2358658" cy="6325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249" tIns="57150" rIns="57150" bIns="57150" numCol="1" spcCol="1270" anchor="ctr" anchorCtr="0">
          <a:noAutofit/>
        </a:bodyPr>
        <a:lstStyle/>
        <a:p>
          <a:pPr lvl="0" algn="l" defTabSz="666750">
            <a:lnSpc>
              <a:spcPct val="90000"/>
            </a:lnSpc>
            <a:spcBef>
              <a:spcPct val="0"/>
            </a:spcBef>
            <a:spcAft>
              <a:spcPct val="35000"/>
            </a:spcAft>
          </a:pPr>
          <a:r>
            <a:rPr lang="tr-TR" sz="1500" kern="1200" smtClean="0"/>
            <a:t>Kişisel memnuniyet kazandırır.</a:t>
          </a:r>
          <a:endParaRPr lang="tr-TR" sz="1500" kern="1200" dirty="0" smtClean="0"/>
        </a:p>
      </dsp:txBody>
      <dsp:txXfrm>
        <a:off x="7286172" y="5679143"/>
        <a:ext cx="2296900" cy="570805"/>
      </dsp:txXfrm>
    </dsp:sp>
    <dsp:sp modelId="{26DCAAEC-88BE-4C1D-969A-EF092E5F2CA1}">
      <dsp:nvSpPr>
        <dsp:cNvPr id="0" name=""/>
        <dsp:cNvSpPr/>
      </dsp:nvSpPr>
      <dsp:spPr>
        <a:xfrm>
          <a:off x="6600728" y="5012742"/>
          <a:ext cx="1094031" cy="10935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55C94-A639-41A5-B175-0C2E6419DAA0}">
      <dsp:nvSpPr>
        <dsp:cNvPr id="0" name=""/>
        <dsp:cNvSpPr/>
      </dsp:nvSpPr>
      <dsp:spPr>
        <a:xfrm>
          <a:off x="8378993" y="4567909"/>
          <a:ext cx="2358658" cy="6325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249"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Kendine güveni artırır.</a:t>
          </a:r>
        </a:p>
      </dsp:txBody>
      <dsp:txXfrm>
        <a:off x="8409872" y="4598788"/>
        <a:ext cx="2296900" cy="570805"/>
      </dsp:txXfrm>
    </dsp:sp>
    <dsp:sp modelId="{737E1F31-3A60-48F6-BDA1-8284D03B744E}">
      <dsp:nvSpPr>
        <dsp:cNvPr id="0" name=""/>
        <dsp:cNvSpPr/>
      </dsp:nvSpPr>
      <dsp:spPr>
        <a:xfrm>
          <a:off x="7647113" y="3916925"/>
          <a:ext cx="1094031" cy="10935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770C6-E4EC-4E9F-B4D9-5C78B42F6F71}">
      <dsp:nvSpPr>
        <dsp:cNvPr id="0" name=""/>
        <dsp:cNvSpPr/>
      </dsp:nvSpPr>
      <dsp:spPr>
        <a:xfrm>
          <a:off x="8965876" y="3179163"/>
          <a:ext cx="2358658" cy="6325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249"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Karar verme becerinizi geliştirir.</a:t>
          </a:r>
        </a:p>
      </dsp:txBody>
      <dsp:txXfrm>
        <a:off x="8996755" y="3210042"/>
        <a:ext cx="2296900" cy="570805"/>
      </dsp:txXfrm>
    </dsp:sp>
    <dsp:sp modelId="{6D4E9272-2E48-401E-B9EE-93F44FAF5F0D}">
      <dsp:nvSpPr>
        <dsp:cNvPr id="0" name=""/>
        <dsp:cNvSpPr/>
      </dsp:nvSpPr>
      <dsp:spPr>
        <a:xfrm>
          <a:off x="8142127" y="2636425"/>
          <a:ext cx="1094031" cy="10935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5CB38-C252-4586-8B08-FAF34D57FDED}">
      <dsp:nvSpPr>
        <dsp:cNvPr id="0" name=""/>
        <dsp:cNvSpPr/>
      </dsp:nvSpPr>
      <dsp:spPr>
        <a:xfrm>
          <a:off x="9293159" y="1765431"/>
          <a:ext cx="2358658" cy="6325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249"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Başkalarının size saygı duymasını sağlar.</a:t>
          </a:r>
          <a:endParaRPr lang="tr-TR" sz="1500" kern="1200" dirty="0"/>
        </a:p>
      </dsp:txBody>
      <dsp:txXfrm>
        <a:off x="9324038" y="1796310"/>
        <a:ext cx="2296900" cy="570805"/>
      </dsp:txXfrm>
    </dsp:sp>
    <dsp:sp modelId="{BD6A2CF7-253A-4F82-BC65-B32845315ECD}">
      <dsp:nvSpPr>
        <dsp:cNvPr id="0" name=""/>
        <dsp:cNvSpPr/>
      </dsp:nvSpPr>
      <dsp:spPr>
        <a:xfrm>
          <a:off x="8638594" y="1129908"/>
          <a:ext cx="1094031" cy="109350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AA5BF-9A99-4ECE-B0EF-EA80A32198D3}">
      <dsp:nvSpPr>
        <dsp:cNvPr id="0" name=""/>
        <dsp:cNvSpPr/>
      </dsp:nvSpPr>
      <dsp:spPr>
        <a:xfrm>
          <a:off x="-5242011" y="-802909"/>
          <a:ext cx="6242499" cy="6242499"/>
        </a:xfrm>
        <a:prstGeom prst="blockArc">
          <a:avLst>
            <a:gd name="adj1" fmla="val 18900000"/>
            <a:gd name="adj2" fmla="val 2700000"/>
            <a:gd name="adj3" fmla="val 34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D484D-B64D-4544-B4F5-03788C576D0C}">
      <dsp:nvSpPr>
        <dsp:cNvPr id="0" name=""/>
        <dsp:cNvSpPr/>
      </dsp:nvSpPr>
      <dsp:spPr>
        <a:xfrm>
          <a:off x="643571" y="463668"/>
          <a:ext cx="11076635" cy="9273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073"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İkişer kişilik gruplar halinde yapılır. Bireyler birbiri karşısında ellerini açıp hareket ettirerek birbirlerini izler. Bu alıştırmada kimin liderlik özelliklerine sahip, kimin daha çekingen, kimin zaman zaman izleyen zaman zaman da izlenen durumuna düştüğü gözlenir ve grup üyelerinde bilinç oluşturulur.</a:t>
          </a:r>
          <a:endParaRPr lang="tr-TR" sz="1700" kern="1200" dirty="0"/>
        </a:p>
      </dsp:txBody>
      <dsp:txXfrm>
        <a:off x="643571" y="463668"/>
        <a:ext cx="11076635" cy="927336"/>
      </dsp:txXfrm>
    </dsp:sp>
    <dsp:sp modelId="{26921B52-920C-4C5C-8A8B-DE50C85D7A8F}">
      <dsp:nvSpPr>
        <dsp:cNvPr id="0" name=""/>
        <dsp:cNvSpPr/>
      </dsp:nvSpPr>
      <dsp:spPr>
        <a:xfrm>
          <a:off x="63986" y="347751"/>
          <a:ext cx="1159170" cy="11591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EA48F-0CC7-4B69-B13F-48B525EBD9FD}">
      <dsp:nvSpPr>
        <dsp:cNvPr id="0" name=""/>
        <dsp:cNvSpPr/>
      </dsp:nvSpPr>
      <dsp:spPr>
        <a:xfrm>
          <a:off x="980658" y="1854672"/>
          <a:ext cx="10739548" cy="9273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073"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Herkes yanındakinden bir istekte bulunur ve istekte bulunulan kişi hayır tepkisi verir. Sonra hayır tepkisi veren kişi grupça alkışlanır. Amaç hayır demeyi öğrenmek ve alkışa alışmaktır.</a:t>
          </a:r>
          <a:endParaRPr lang="tr-TR" sz="1700" kern="1200" dirty="0"/>
        </a:p>
      </dsp:txBody>
      <dsp:txXfrm>
        <a:off x="980658" y="1854672"/>
        <a:ext cx="10739548" cy="927336"/>
      </dsp:txXfrm>
    </dsp:sp>
    <dsp:sp modelId="{8DD85387-FD87-4B47-AC73-207BDF088430}">
      <dsp:nvSpPr>
        <dsp:cNvPr id="0" name=""/>
        <dsp:cNvSpPr/>
      </dsp:nvSpPr>
      <dsp:spPr>
        <a:xfrm>
          <a:off x="401072" y="1738755"/>
          <a:ext cx="1159170" cy="11591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3ADEF-EC01-4393-A52F-DCC7AD499058}">
      <dsp:nvSpPr>
        <dsp:cNvPr id="0" name=""/>
        <dsp:cNvSpPr/>
      </dsp:nvSpPr>
      <dsp:spPr>
        <a:xfrm>
          <a:off x="643571" y="3245676"/>
          <a:ext cx="11076635" cy="9273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073" tIns="43180" rIns="43180" bIns="43180" numCol="1" spcCol="1270" anchor="ctr" anchorCtr="0">
          <a:noAutofit/>
        </a:bodyPr>
        <a:lstStyle/>
        <a:p>
          <a:pPr lvl="0" algn="l" defTabSz="755650">
            <a:lnSpc>
              <a:spcPct val="90000"/>
            </a:lnSpc>
            <a:spcBef>
              <a:spcPct val="0"/>
            </a:spcBef>
            <a:spcAft>
              <a:spcPct val="35000"/>
            </a:spcAft>
          </a:pPr>
          <a:endParaRPr lang="tr-TR" sz="1700" kern="1200" dirty="0" smtClean="0"/>
        </a:p>
        <a:p>
          <a:pPr lvl="0" algn="l" defTabSz="755650">
            <a:lnSpc>
              <a:spcPct val="90000"/>
            </a:lnSpc>
            <a:spcBef>
              <a:spcPct val="0"/>
            </a:spcBef>
            <a:spcAft>
              <a:spcPct val="35000"/>
            </a:spcAft>
          </a:pPr>
          <a:r>
            <a:rPr lang="tr-TR" sz="1700" kern="1200" dirty="0" smtClean="0"/>
            <a:t>İkişer kişilik gruplar şeklinde uygulanır. İki kişi de ayakta durur. Üyelerden birisi, diğerinin omuzlarından bastırarak onu aşağıya çekmeye çalışır. Amaç üyelere «kişi istemedikten sonra kimse onu eğemez» mesajı vermektir.</a:t>
          </a:r>
          <a:endParaRPr lang="tr-TR" sz="1700" kern="1200" dirty="0"/>
        </a:p>
      </dsp:txBody>
      <dsp:txXfrm>
        <a:off x="643571" y="3245676"/>
        <a:ext cx="11076635" cy="927336"/>
      </dsp:txXfrm>
    </dsp:sp>
    <dsp:sp modelId="{73539DFE-9B10-4B17-87DF-FA69889E0276}">
      <dsp:nvSpPr>
        <dsp:cNvPr id="0" name=""/>
        <dsp:cNvSpPr/>
      </dsp:nvSpPr>
      <dsp:spPr>
        <a:xfrm>
          <a:off x="63986" y="3129759"/>
          <a:ext cx="1159170" cy="11591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FE723-7463-4060-96D5-87C6A43AF3BE}">
      <dsp:nvSpPr>
        <dsp:cNvPr id="0" name=""/>
        <dsp:cNvSpPr/>
      </dsp:nvSpPr>
      <dsp:spPr>
        <a:xfrm>
          <a:off x="1115" y="4300"/>
          <a:ext cx="9717841" cy="17913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tr-TR" sz="5100" kern="1200" dirty="0" smtClean="0"/>
            <a:t>Ricada Bulunma ve Ricayı Reddetme Alıştırması</a:t>
          </a:r>
          <a:endParaRPr lang="tr-TR" sz="5100" kern="1200" dirty="0"/>
        </a:p>
      </dsp:txBody>
      <dsp:txXfrm>
        <a:off x="53583" y="56768"/>
        <a:ext cx="9612905" cy="1686455"/>
      </dsp:txXfrm>
    </dsp:sp>
    <dsp:sp modelId="{54C74C2D-B28E-4E3B-824C-DECEB9E25D35}">
      <dsp:nvSpPr>
        <dsp:cNvPr id="0" name=""/>
        <dsp:cNvSpPr/>
      </dsp:nvSpPr>
      <dsp:spPr>
        <a:xfrm>
          <a:off x="1115" y="1966058"/>
          <a:ext cx="6347994" cy="179139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İltifat Etme ve İltifatı Kabul Etme Alıştırması</a:t>
          </a:r>
          <a:endParaRPr lang="tr-TR" sz="2900" kern="1200" dirty="0"/>
        </a:p>
      </dsp:txBody>
      <dsp:txXfrm>
        <a:off x="53583" y="2018526"/>
        <a:ext cx="6243058" cy="1686455"/>
      </dsp:txXfrm>
    </dsp:sp>
    <dsp:sp modelId="{64ED8EDE-E763-4C2A-851E-B8FB96B80119}">
      <dsp:nvSpPr>
        <dsp:cNvPr id="0" name=""/>
        <dsp:cNvSpPr/>
      </dsp:nvSpPr>
      <dsp:spPr>
        <a:xfrm>
          <a:off x="1115" y="3927817"/>
          <a:ext cx="3108714" cy="1791391"/>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Eleştirme ve Eleştiriye Karşılık Verme Alıştırması</a:t>
          </a:r>
          <a:endParaRPr lang="tr-TR" sz="2900" kern="1200" dirty="0"/>
        </a:p>
      </dsp:txBody>
      <dsp:txXfrm>
        <a:off x="53583" y="3980285"/>
        <a:ext cx="3003778" cy="1686455"/>
      </dsp:txXfrm>
    </dsp:sp>
    <dsp:sp modelId="{47EC819E-7F86-4BBB-88EA-1640A368E9DB}">
      <dsp:nvSpPr>
        <dsp:cNvPr id="0" name=""/>
        <dsp:cNvSpPr/>
      </dsp:nvSpPr>
      <dsp:spPr>
        <a:xfrm>
          <a:off x="3240395" y="3927817"/>
          <a:ext cx="3108714" cy="1791391"/>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Selamlaşma, Tanışma Alıştırmaları</a:t>
          </a:r>
          <a:endParaRPr lang="tr-TR" sz="2900" kern="1200" dirty="0"/>
        </a:p>
      </dsp:txBody>
      <dsp:txXfrm>
        <a:off x="3292863" y="3980285"/>
        <a:ext cx="3003778" cy="1686455"/>
      </dsp:txXfrm>
    </dsp:sp>
    <dsp:sp modelId="{DBC8C081-25AA-440C-9CED-5C8A9E4811C6}">
      <dsp:nvSpPr>
        <dsp:cNvPr id="0" name=""/>
        <dsp:cNvSpPr/>
      </dsp:nvSpPr>
      <dsp:spPr>
        <a:xfrm>
          <a:off x="6610242" y="1966058"/>
          <a:ext cx="3108714" cy="1791391"/>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Ben Zamiri Kullanarak Konuşma Alıştırması</a:t>
          </a:r>
          <a:endParaRPr lang="tr-TR" sz="2900" kern="1200" dirty="0"/>
        </a:p>
      </dsp:txBody>
      <dsp:txXfrm>
        <a:off x="6662710" y="2018526"/>
        <a:ext cx="3003778" cy="1686455"/>
      </dsp:txXfrm>
    </dsp:sp>
    <dsp:sp modelId="{98BA3C32-6282-4147-AB6E-F61EBA829591}">
      <dsp:nvSpPr>
        <dsp:cNvPr id="0" name=""/>
        <dsp:cNvSpPr/>
      </dsp:nvSpPr>
      <dsp:spPr>
        <a:xfrm>
          <a:off x="6610242" y="3927817"/>
          <a:ext cx="3108714" cy="1791391"/>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Evet-Hayır Deme ve Ses Tonunu Ayarlama Alıştırması</a:t>
          </a:r>
          <a:endParaRPr lang="tr-TR" sz="2900" kern="1200" dirty="0"/>
        </a:p>
      </dsp:txBody>
      <dsp:txXfrm>
        <a:off x="6662710" y="3980285"/>
        <a:ext cx="3003778" cy="16864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1E1E0-5411-4697-ADEC-A7236C1DF14D}">
      <dsp:nvSpPr>
        <dsp:cNvPr id="0" name=""/>
        <dsp:cNvSpPr/>
      </dsp:nvSpPr>
      <dsp:spPr>
        <a:xfrm>
          <a:off x="1900971" y="0"/>
          <a:ext cx="6439989" cy="6439989"/>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4F4DB-34EE-4B1F-9BC0-1891D85A30A8}">
      <dsp:nvSpPr>
        <dsp:cNvPr id="0" name=""/>
        <dsp:cNvSpPr/>
      </dsp:nvSpPr>
      <dsp:spPr>
        <a:xfrm>
          <a:off x="5120966" y="647457"/>
          <a:ext cx="4185992" cy="15244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Birkaç kişiyi yolda yürürken durdurun ve yol tarifi sorun.</a:t>
          </a:r>
          <a:endParaRPr lang="tr-TR" sz="2700" kern="1200" dirty="0"/>
        </a:p>
      </dsp:txBody>
      <dsp:txXfrm>
        <a:off x="5195384" y="721875"/>
        <a:ext cx="4037156" cy="1375630"/>
      </dsp:txXfrm>
    </dsp:sp>
    <dsp:sp modelId="{79D14C6A-5488-4807-B0CD-1BE7E0412E91}">
      <dsp:nvSpPr>
        <dsp:cNvPr id="0" name=""/>
        <dsp:cNvSpPr/>
      </dsp:nvSpPr>
      <dsp:spPr>
        <a:xfrm>
          <a:off x="5120966" y="2362482"/>
          <a:ext cx="4185992" cy="15244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İki ayrı dükkana girip alacakmış gibi bazı giysileri giyip çıkarın ve almayın.</a:t>
          </a:r>
          <a:endParaRPr lang="tr-TR" sz="2700" kern="1200" dirty="0"/>
        </a:p>
      </dsp:txBody>
      <dsp:txXfrm>
        <a:off x="5195384" y="2436900"/>
        <a:ext cx="4037156" cy="1375630"/>
      </dsp:txXfrm>
    </dsp:sp>
    <dsp:sp modelId="{BFF60CC2-8173-4617-900C-2CCB62D4C44C}">
      <dsp:nvSpPr>
        <dsp:cNvPr id="0" name=""/>
        <dsp:cNvSpPr/>
      </dsp:nvSpPr>
      <dsp:spPr>
        <a:xfrm>
          <a:off x="5079148" y="3993855"/>
          <a:ext cx="4185992" cy="15244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İki ayrı dükkana girip bir şey almadan 10 TL bozdurun.</a:t>
          </a:r>
          <a:endParaRPr lang="tr-TR" sz="2700" kern="1200" dirty="0"/>
        </a:p>
      </dsp:txBody>
      <dsp:txXfrm>
        <a:off x="5153566" y="4068273"/>
        <a:ext cx="4037156" cy="13756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3A269-3440-49D5-9E33-EE53FE57BB6A}">
      <dsp:nvSpPr>
        <dsp:cNvPr id="0" name=""/>
        <dsp:cNvSpPr/>
      </dsp:nvSpPr>
      <dsp:spPr>
        <a:xfrm rot="16200000">
          <a:off x="1082464" y="-1082464"/>
          <a:ext cx="2861754" cy="5026682"/>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Olumlu ve olumsuz duygularını arkadaşlarına, büyüklerine, küçüklerine söyle.</a:t>
          </a:r>
          <a:endParaRPr lang="tr-TR" sz="3100" kern="1200" dirty="0"/>
        </a:p>
      </dsp:txBody>
      <dsp:txXfrm rot="5400000">
        <a:off x="0" y="0"/>
        <a:ext cx="5026682" cy="2146315"/>
      </dsp:txXfrm>
    </dsp:sp>
    <dsp:sp modelId="{EBECB635-347D-4CDC-9D86-C71CC1007734}">
      <dsp:nvSpPr>
        <dsp:cNvPr id="0" name=""/>
        <dsp:cNvSpPr/>
      </dsp:nvSpPr>
      <dsp:spPr>
        <a:xfrm>
          <a:off x="5026682" y="0"/>
          <a:ext cx="5026682" cy="2861754"/>
        </a:xfrm>
        <a:prstGeom prst="round1Rect">
          <a:avLst/>
        </a:prstGeom>
        <a:solidFill>
          <a:schemeClr val="accent4">
            <a:hueOff val="2972228"/>
            <a:satOff val="-14222"/>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Çevrendeki tanımadığın ama çoğu zaman gördüğün kişilere günaydın, iyi akşamlar, kolay gelsin vs. de.</a:t>
          </a:r>
          <a:endParaRPr lang="tr-TR" sz="3100" kern="1200" dirty="0"/>
        </a:p>
      </dsp:txBody>
      <dsp:txXfrm>
        <a:off x="5026682" y="0"/>
        <a:ext cx="5026682" cy="2146315"/>
      </dsp:txXfrm>
    </dsp:sp>
    <dsp:sp modelId="{992B146B-CF75-4868-B783-30B712C21F17}">
      <dsp:nvSpPr>
        <dsp:cNvPr id="0" name=""/>
        <dsp:cNvSpPr/>
      </dsp:nvSpPr>
      <dsp:spPr>
        <a:xfrm rot="10800000">
          <a:off x="0" y="2861754"/>
          <a:ext cx="5026682" cy="2861754"/>
        </a:xfrm>
        <a:prstGeom prst="round1Rect">
          <a:avLst/>
        </a:prstGeom>
        <a:solidFill>
          <a:schemeClr val="accent4">
            <a:hueOff val="5944456"/>
            <a:satOff val="-28445"/>
            <a:lumOff val="10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Bir arkadaşından borç iste.</a:t>
          </a:r>
          <a:endParaRPr lang="tr-TR" sz="3100" kern="1200" dirty="0"/>
        </a:p>
      </dsp:txBody>
      <dsp:txXfrm rot="10800000">
        <a:off x="0" y="3577193"/>
        <a:ext cx="5026682" cy="2146315"/>
      </dsp:txXfrm>
    </dsp:sp>
    <dsp:sp modelId="{70ADB1F3-1C42-446B-9149-546BE26DE8EA}">
      <dsp:nvSpPr>
        <dsp:cNvPr id="0" name=""/>
        <dsp:cNvSpPr/>
      </dsp:nvSpPr>
      <dsp:spPr>
        <a:xfrm rot="5400000">
          <a:off x="6109146" y="1779290"/>
          <a:ext cx="2861754" cy="5026682"/>
        </a:xfrm>
        <a:prstGeom prst="round1Rect">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Ödünç verdiğin bir şeyi geri iste.</a:t>
          </a:r>
          <a:endParaRPr lang="tr-TR" sz="3100" kern="1200" dirty="0"/>
        </a:p>
      </dsp:txBody>
      <dsp:txXfrm rot="-5400000">
        <a:off x="5026682" y="3577192"/>
        <a:ext cx="5026682" cy="2146315"/>
      </dsp:txXfrm>
    </dsp:sp>
    <dsp:sp modelId="{291E4FC5-DBF9-4941-A35A-FA5E1661C6B5}">
      <dsp:nvSpPr>
        <dsp:cNvPr id="0" name=""/>
        <dsp:cNvSpPr/>
      </dsp:nvSpPr>
      <dsp:spPr>
        <a:xfrm>
          <a:off x="3518677" y="2146315"/>
          <a:ext cx="3016009" cy="1430877"/>
        </a:xfrm>
        <a:prstGeom prst="roundRect">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b="1" kern="1200" dirty="0" smtClean="0"/>
            <a:t>EV ÖDEVLERİ</a:t>
          </a:r>
          <a:endParaRPr lang="tr-TR" sz="3100" b="1" kern="1200" dirty="0"/>
        </a:p>
      </dsp:txBody>
      <dsp:txXfrm>
        <a:off x="3588527" y="2216165"/>
        <a:ext cx="2876309" cy="129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C156-8663-4651-9C48-C1F448B9151A}">
      <dsp:nvSpPr>
        <dsp:cNvPr id="0" name=""/>
        <dsp:cNvSpPr/>
      </dsp:nvSpPr>
      <dsp:spPr>
        <a:xfrm>
          <a:off x="0" y="665797"/>
          <a:ext cx="11430000" cy="1237216"/>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0BC9BA-D73F-4511-8B5F-275FD3649B81}">
      <dsp:nvSpPr>
        <dsp:cNvPr id="0" name=""/>
        <dsp:cNvSpPr/>
      </dsp:nvSpPr>
      <dsp:spPr>
        <a:xfrm>
          <a:off x="348146" y="183052"/>
          <a:ext cx="3354283" cy="18837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ABE45BF-795F-4035-AE38-C8392F2E8CA7}">
      <dsp:nvSpPr>
        <dsp:cNvPr id="0" name=""/>
        <dsp:cNvSpPr/>
      </dsp:nvSpPr>
      <dsp:spPr>
        <a:xfrm rot="10800000">
          <a:off x="348146" y="2090444"/>
          <a:ext cx="3354283" cy="3777478"/>
        </a:xfrm>
        <a:prstGeom prst="round2SameRect">
          <a:avLst>
            <a:gd name="adj1" fmla="val 10500"/>
            <a:gd name="adj2" fmla="val 0"/>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tr-TR" sz="1800" kern="1200" dirty="0" smtClean="0"/>
        </a:p>
        <a:p>
          <a:pPr lvl="0" algn="ctr" defTabSz="800100">
            <a:lnSpc>
              <a:spcPct val="90000"/>
            </a:lnSpc>
            <a:spcBef>
              <a:spcPct val="0"/>
            </a:spcBef>
            <a:spcAft>
              <a:spcPct val="35000"/>
            </a:spcAft>
          </a:pPr>
          <a:r>
            <a:rPr lang="tr-TR" sz="1800" kern="1200" dirty="0" smtClean="0"/>
            <a:t>Problem </a:t>
          </a:r>
          <a:r>
            <a:rPr lang="tr-TR" sz="1800" kern="1200" dirty="0" smtClean="0"/>
            <a:t>davranış sergilemezler ve bu tür davranışlara katılım göstermezler.</a:t>
          </a:r>
        </a:p>
        <a:p>
          <a:pPr lvl="0" algn="ctr" defTabSz="800100">
            <a:lnSpc>
              <a:spcPct val="90000"/>
            </a:lnSpc>
            <a:spcBef>
              <a:spcPct val="0"/>
            </a:spcBef>
            <a:spcAft>
              <a:spcPct val="35000"/>
            </a:spcAft>
          </a:pPr>
          <a:r>
            <a:rPr lang="tr-TR" sz="1800" kern="1200" dirty="0" smtClean="0"/>
            <a:t>Kabul edilir bir düzeyde akademik başarı gösterirler.</a:t>
          </a:r>
        </a:p>
        <a:p>
          <a:pPr lvl="0" algn="ctr" defTabSz="800100">
            <a:lnSpc>
              <a:spcPct val="90000"/>
            </a:lnSpc>
            <a:spcBef>
              <a:spcPct val="0"/>
            </a:spcBef>
            <a:spcAft>
              <a:spcPct val="35000"/>
            </a:spcAft>
          </a:pPr>
          <a:r>
            <a:rPr lang="tr-TR" sz="1800" kern="1200" dirty="0" smtClean="0"/>
            <a:t>Benlik saygıları düşüktür.</a:t>
          </a:r>
        </a:p>
        <a:p>
          <a:pPr lvl="0" algn="ctr" defTabSz="800100">
            <a:lnSpc>
              <a:spcPct val="90000"/>
            </a:lnSpc>
            <a:spcBef>
              <a:spcPct val="0"/>
            </a:spcBef>
            <a:spcAft>
              <a:spcPct val="35000"/>
            </a:spcAft>
          </a:pPr>
          <a:r>
            <a:rPr lang="tr-TR" sz="1800" kern="1200" dirty="0" smtClean="0"/>
            <a:t>Olumsuz değerlendirmeye karşı kaygılı ve özgüvensizdirler.</a:t>
          </a:r>
        </a:p>
        <a:p>
          <a:pPr lvl="0" algn="ctr" defTabSz="800100">
            <a:lnSpc>
              <a:spcPct val="90000"/>
            </a:lnSpc>
            <a:spcBef>
              <a:spcPct val="0"/>
            </a:spcBef>
            <a:spcAft>
              <a:spcPct val="35000"/>
            </a:spcAft>
          </a:pPr>
          <a:r>
            <a:rPr lang="tr-TR" sz="1800" kern="1200" dirty="0" smtClean="0"/>
            <a:t>Depresyona girme riskleri yüksektir.</a:t>
          </a:r>
        </a:p>
        <a:p>
          <a:pPr lvl="0" algn="ctr" defTabSz="800100">
            <a:lnSpc>
              <a:spcPct val="90000"/>
            </a:lnSpc>
            <a:spcBef>
              <a:spcPct val="0"/>
            </a:spcBef>
            <a:spcAft>
              <a:spcPct val="35000"/>
            </a:spcAft>
          </a:pPr>
          <a:r>
            <a:rPr lang="tr-TR" sz="1800" kern="1200" dirty="0" smtClean="0"/>
            <a:t>Problemlerle baş etme becerileri düşüktür.</a:t>
          </a:r>
        </a:p>
        <a:p>
          <a:pPr lvl="0" algn="ctr" defTabSz="800100">
            <a:lnSpc>
              <a:spcPct val="90000"/>
            </a:lnSpc>
            <a:spcBef>
              <a:spcPct val="0"/>
            </a:spcBef>
            <a:spcAft>
              <a:spcPct val="35000"/>
            </a:spcAft>
          </a:pPr>
          <a:endParaRPr lang="tr-TR" sz="2000" kern="1200" dirty="0" smtClean="0"/>
        </a:p>
        <a:p>
          <a:pPr lvl="0" algn="ctr" defTabSz="800100">
            <a:lnSpc>
              <a:spcPct val="90000"/>
            </a:lnSpc>
            <a:spcBef>
              <a:spcPct val="0"/>
            </a:spcBef>
            <a:spcAft>
              <a:spcPct val="35000"/>
            </a:spcAft>
          </a:pPr>
          <a:endParaRPr lang="tr-TR" sz="2000" kern="1200" dirty="0" smtClean="0"/>
        </a:p>
      </dsp:txBody>
      <dsp:txXfrm rot="10800000">
        <a:off x="451302" y="2090444"/>
        <a:ext cx="3147971" cy="3674322"/>
      </dsp:txXfrm>
    </dsp:sp>
    <dsp:sp modelId="{56C81D58-CD6C-4013-9020-07880E61AD52}">
      <dsp:nvSpPr>
        <dsp:cNvPr id="0" name=""/>
        <dsp:cNvSpPr/>
      </dsp:nvSpPr>
      <dsp:spPr>
        <a:xfrm>
          <a:off x="4037858" y="170980"/>
          <a:ext cx="3354283" cy="188379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068B727-5451-49CD-BC93-D27B7833F572}">
      <dsp:nvSpPr>
        <dsp:cNvPr id="0" name=""/>
        <dsp:cNvSpPr/>
      </dsp:nvSpPr>
      <dsp:spPr>
        <a:xfrm rot="10800000">
          <a:off x="4037858" y="2054228"/>
          <a:ext cx="3354283" cy="3825766"/>
        </a:xfrm>
        <a:prstGeom prst="round2SameRect">
          <a:avLst>
            <a:gd name="adj1" fmla="val 10500"/>
            <a:gd name="adj2" fmla="val 0"/>
          </a:avLst>
        </a:prstGeom>
        <a:gradFill rotWithShape="0">
          <a:gsLst>
            <a:gs pos="0">
              <a:schemeClr val="accent2">
                <a:hueOff val="-1284095"/>
                <a:satOff val="14753"/>
                <a:lumOff val="4510"/>
                <a:alphaOff val="0"/>
                <a:tint val="83000"/>
                <a:satMod val="100000"/>
                <a:lumMod val="100000"/>
              </a:schemeClr>
            </a:gs>
            <a:gs pos="100000">
              <a:schemeClr val="accent2">
                <a:hueOff val="-1284095"/>
                <a:satOff val="14753"/>
                <a:lumOff val="451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r>
            <a:rPr lang="tr-TR" sz="1800" kern="1200" dirty="0" smtClean="0"/>
            <a:t>Problem davranışları minimum seviyededir.</a:t>
          </a:r>
        </a:p>
        <a:p>
          <a:pPr lvl="0" algn="ctr" defTabSz="889000">
            <a:lnSpc>
              <a:spcPct val="90000"/>
            </a:lnSpc>
            <a:spcBef>
              <a:spcPct val="0"/>
            </a:spcBef>
            <a:spcAft>
              <a:spcPct val="35000"/>
            </a:spcAft>
          </a:pPr>
          <a:r>
            <a:rPr lang="tr-TR" sz="1800" kern="1200" dirty="0" smtClean="0"/>
            <a:t>Akademik başarıları yüksektir.</a:t>
          </a:r>
        </a:p>
        <a:p>
          <a:pPr lvl="0" algn="ctr" defTabSz="889000">
            <a:lnSpc>
              <a:spcPct val="90000"/>
            </a:lnSpc>
            <a:spcBef>
              <a:spcPct val="0"/>
            </a:spcBef>
            <a:spcAft>
              <a:spcPct val="35000"/>
            </a:spcAft>
          </a:pPr>
          <a:r>
            <a:rPr lang="tr-TR" sz="1800" kern="1200" dirty="0" smtClean="0"/>
            <a:t>Başarıya yönelimleri yüksektir.</a:t>
          </a:r>
        </a:p>
        <a:p>
          <a:pPr lvl="0" algn="ctr" defTabSz="889000">
            <a:lnSpc>
              <a:spcPct val="90000"/>
            </a:lnSpc>
            <a:spcBef>
              <a:spcPct val="0"/>
            </a:spcBef>
            <a:spcAft>
              <a:spcPct val="35000"/>
            </a:spcAft>
          </a:pPr>
          <a:r>
            <a:rPr lang="tr-TR" sz="1800" kern="1200" dirty="0" smtClean="0"/>
            <a:t>Bağımsız davranma becerileri gelişmiştir.</a:t>
          </a:r>
        </a:p>
        <a:p>
          <a:pPr lvl="0" algn="ctr" defTabSz="889000">
            <a:lnSpc>
              <a:spcPct val="90000"/>
            </a:lnSpc>
            <a:spcBef>
              <a:spcPct val="0"/>
            </a:spcBef>
            <a:spcAft>
              <a:spcPct val="35000"/>
            </a:spcAft>
          </a:pPr>
          <a:r>
            <a:rPr lang="tr-TR" sz="1800" kern="1200" dirty="0" smtClean="0"/>
            <a:t>Eleştiriye açıktırlar ve özgüvenlidirler.</a:t>
          </a:r>
        </a:p>
        <a:p>
          <a:pPr lvl="0" algn="ctr" defTabSz="889000">
            <a:lnSpc>
              <a:spcPct val="90000"/>
            </a:lnSpc>
            <a:spcBef>
              <a:spcPct val="0"/>
            </a:spcBef>
            <a:spcAft>
              <a:spcPct val="35000"/>
            </a:spcAft>
          </a:pPr>
          <a:r>
            <a:rPr lang="tr-TR" sz="1800" kern="1200" dirty="0" smtClean="0"/>
            <a:t>Arkadaşlık kurma ve takım çalışmasına yatkındırlar.</a:t>
          </a:r>
        </a:p>
        <a:p>
          <a:pPr lvl="0" algn="ctr" defTabSz="889000">
            <a:lnSpc>
              <a:spcPct val="90000"/>
            </a:lnSpc>
            <a:spcBef>
              <a:spcPct val="0"/>
            </a:spcBef>
            <a:spcAft>
              <a:spcPct val="35000"/>
            </a:spcAft>
          </a:pPr>
          <a:endParaRPr lang="tr-TR" sz="2000" kern="1200" dirty="0"/>
        </a:p>
      </dsp:txBody>
      <dsp:txXfrm rot="10800000">
        <a:off x="4141014" y="2054228"/>
        <a:ext cx="3147971" cy="3722610"/>
      </dsp:txXfrm>
    </dsp:sp>
    <dsp:sp modelId="{1CE220D4-3F4D-4E8F-A558-C3EAC9669920}">
      <dsp:nvSpPr>
        <dsp:cNvPr id="0" name=""/>
        <dsp:cNvSpPr/>
      </dsp:nvSpPr>
      <dsp:spPr>
        <a:xfrm>
          <a:off x="7727570" y="178751"/>
          <a:ext cx="3354283" cy="18837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407FE34-999F-4EB9-851C-D417CD111DF6}">
      <dsp:nvSpPr>
        <dsp:cNvPr id="0" name=""/>
        <dsp:cNvSpPr/>
      </dsp:nvSpPr>
      <dsp:spPr>
        <a:xfrm rot="10800000">
          <a:off x="7727570" y="2077540"/>
          <a:ext cx="3354283" cy="3794684"/>
        </a:xfrm>
        <a:prstGeom prst="round2SameRect">
          <a:avLst>
            <a:gd name="adj1" fmla="val 10500"/>
            <a:gd name="adj2" fmla="val 0"/>
          </a:avLst>
        </a:prstGeom>
        <a:gradFill rotWithShape="0">
          <a:gsLst>
            <a:gs pos="0">
              <a:schemeClr val="accent2">
                <a:hueOff val="-2568191"/>
                <a:satOff val="29507"/>
                <a:lumOff val="9019"/>
                <a:alphaOff val="0"/>
                <a:tint val="83000"/>
                <a:satMod val="100000"/>
                <a:lumMod val="100000"/>
              </a:schemeClr>
            </a:gs>
            <a:gs pos="100000">
              <a:schemeClr val="accent2">
                <a:hueOff val="-2568191"/>
                <a:satOff val="29507"/>
                <a:lumOff val="9019"/>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tr-TR" sz="1800" kern="1200" dirty="0" smtClean="0"/>
        </a:p>
        <a:p>
          <a:pPr lvl="0" algn="ctr" defTabSz="800100">
            <a:lnSpc>
              <a:spcPct val="90000"/>
            </a:lnSpc>
            <a:spcBef>
              <a:spcPct val="0"/>
            </a:spcBef>
            <a:spcAft>
              <a:spcPct val="35000"/>
            </a:spcAft>
          </a:pPr>
          <a:r>
            <a:rPr lang="tr-TR" sz="1800" kern="1200" dirty="0" smtClean="0"/>
            <a:t>Problem </a:t>
          </a:r>
          <a:r>
            <a:rPr lang="tr-TR" sz="1800" kern="1200" dirty="0" smtClean="0"/>
            <a:t>davranış sergileme ve bu tip etkinliklere katılma potansiyelleri yüksektir.</a:t>
          </a:r>
        </a:p>
        <a:p>
          <a:pPr lvl="0" algn="ctr" defTabSz="800100">
            <a:lnSpc>
              <a:spcPct val="90000"/>
            </a:lnSpc>
            <a:spcBef>
              <a:spcPct val="0"/>
            </a:spcBef>
            <a:spcAft>
              <a:spcPct val="35000"/>
            </a:spcAft>
          </a:pPr>
          <a:r>
            <a:rPr lang="tr-TR" sz="1800" kern="1200" dirty="0" smtClean="0"/>
            <a:t>Akademik başarıları düşüktür.</a:t>
          </a:r>
        </a:p>
        <a:p>
          <a:pPr lvl="0" algn="ctr" defTabSz="800100">
            <a:lnSpc>
              <a:spcPct val="90000"/>
            </a:lnSpc>
            <a:spcBef>
              <a:spcPct val="0"/>
            </a:spcBef>
            <a:spcAft>
              <a:spcPct val="35000"/>
            </a:spcAft>
          </a:pPr>
          <a:r>
            <a:rPr lang="tr-TR" sz="1800" kern="1200" dirty="0" smtClean="0"/>
            <a:t>Özgüvenlidirler ve sosyal işlevsellik açısından etkindirler.</a:t>
          </a:r>
        </a:p>
        <a:p>
          <a:pPr lvl="0" algn="ctr" defTabSz="800100">
            <a:lnSpc>
              <a:spcPct val="90000"/>
            </a:lnSpc>
            <a:spcBef>
              <a:spcPct val="0"/>
            </a:spcBef>
            <a:spcAft>
              <a:spcPct val="35000"/>
            </a:spcAft>
          </a:pPr>
          <a:r>
            <a:rPr lang="tr-TR" sz="1800" kern="1200" dirty="0" smtClean="0"/>
            <a:t>Depresyona girme riskleri düşüktür.</a:t>
          </a:r>
        </a:p>
      </dsp:txBody>
      <dsp:txXfrm rot="10800000">
        <a:off x="7830726" y="2077540"/>
        <a:ext cx="3147971" cy="3691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2D5BB-9D49-4B42-A48D-1376D07BD59D}">
      <dsp:nvSpPr>
        <dsp:cNvPr id="0" name=""/>
        <dsp:cNvSpPr/>
      </dsp:nvSpPr>
      <dsp:spPr>
        <a:xfrm>
          <a:off x="0" y="84563"/>
          <a:ext cx="9720072" cy="11740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Saldırgan davranış biçimi, insanların duygu, düşünce ve inançlarını genellikle dürüst olmayan uygunsuz yollarla ve diğer bireylerin haklarını çiğneyerek ifade etmesi biçimidir.</a:t>
          </a:r>
          <a:endParaRPr lang="tr-TR" sz="2200" kern="1200" dirty="0"/>
        </a:p>
      </dsp:txBody>
      <dsp:txXfrm>
        <a:off x="57311" y="141874"/>
        <a:ext cx="9605450" cy="1059395"/>
      </dsp:txXfrm>
    </dsp:sp>
    <dsp:sp modelId="{F2FA9E85-3C23-4369-B892-741CA41DDC01}">
      <dsp:nvSpPr>
        <dsp:cNvPr id="0" name=""/>
        <dsp:cNvSpPr/>
      </dsp:nvSpPr>
      <dsp:spPr>
        <a:xfrm>
          <a:off x="0" y="1354808"/>
          <a:ext cx="5095845" cy="24930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Saldırgan kişiler çevresindekiler ile iletişime girerken beden dilini ortaya </a:t>
          </a:r>
          <a:r>
            <a:rPr lang="tr-TR" sz="2200" kern="1200" dirty="0" smtClean="0"/>
            <a:t>koyarlar </a:t>
          </a:r>
          <a:r>
            <a:rPr lang="tr-TR" sz="2200" kern="1200" dirty="0" smtClean="0"/>
            <a:t>fakat bu yıkıcı biçimdedir. Sürekli karşı tarafı suçlayıcı şekilde konuşurlar. Sorgular, aşağılar, alaycı tavırlar göstererek kendi aşağılık duygularını kapatmaya çalışırlar.</a:t>
          </a:r>
          <a:endParaRPr lang="tr-TR" sz="2200" kern="1200" dirty="0"/>
        </a:p>
      </dsp:txBody>
      <dsp:txXfrm>
        <a:off x="121699" y="1476507"/>
        <a:ext cx="4852447" cy="2249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EB06-A885-4D7B-9043-410408592837}">
      <dsp:nvSpPr>
        <dsp:cNvPr id="0" name=""/>
        <dsp:cNvSpPr/>
      </dsp:nvSpPr>
      <dsp:spPr>
        <a:xfrm>
          <a:off x="0" y="0"/>
          <a:ext cx="3654809" cy="365480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10FA9-907B-49D1-B56A-8DBAD6A1756B}">
      <dsp:nvSpPr>
        <dsp:cNvPr id="0" name=""/>
        <dsp:cNvSpPr/>
      </dsp:nvSpPr>
      <dsp:spPr>
        <a:xfrm>
          <a:off x="1827404" y="0"/>
          <a:ext cx="8141735" cy="365480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kern="1200" dirty="0" smtClean="0"/>
            <a:t>Atılgan bireyler, kendi haklarının farkında olup diğerlerinin haklarına da saygı gösterirken, olumlu ve olumsuz düşüncelerini açık ve dürüstçe ifade edip kendi davranış, duygu ve düşünceleri için tüm sorumlulukları alabilirler.</a:t>
          </a:r>
          <a:endParaRPr lang="tr-TR" sz="2100" kern="1200" dirty="0"/>
        </a:p>
      </dsp:txBody>
      <dsp:txXfrm>
        <a:off x="1827404" y="0"/>
        <a:ext cx="8141735" cy="1096445"/>
      </dsp:txXfrm>
    </dsp:sp>
    <dsp:sp modelId="{BFEA6AE2-6D84-48CC-861C-09BCADDCF9A5}">
      <dsp:nvSpPr>
        <dsp:cNvPr id="0" name=""/>
        <dsp:cNvSpPr/>
      </dsp:nvSpPr>
      <dsp:spPr>
        <a:xfrm>
          <a:off x="639592" y="1096445"/>
          <a:ext cx="2375623" cy="237562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95D9B-809E-478F-A748-E8920F5103E0}">
      <dsp:nvSpPr>
        <dsp:cNvPr id="0" name=""/>
        <dsp:cNvSpPr/>
      </dsp:nvSpPr>
      <dsp:spPr>
        <a:xfrm>
          <a:off x="1827404" y="1096445"/>
          <a:ext cx="8141735" cy="237562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kern="1200" dirty="0" smtClean="0"/>
            <a:t>Atılganlık; güvenli girişkenlik, kendine güvenli davranış olarak kavramlaştırılmıştır.</a:t>
          </a:r>
          <a:endParaRPr lang="tr-TR" sz="2100" kern="1200" dirty="0"/>
        </a:p>
      </dsp:txBody>
      <dsp:txXfrm>
        <a:off x="1827404" y="1096445"/>
        <a:ext cx="8141735" cy="1096441"/>
      </dsp:txXfrm>
    </dsp:sp>
    <dsp:sp modelId="{E8185394-1880-45FB-AF32-5547A5041343}">
      <dsp:nvSpPr>
        <dsp:cNvPr id="0" name=""/>
        <dsp:cNvSpPr/>
      </dsp:nvSpPr>
      <dsp:spPr>
        <a:xfrm>
          <a:off x="1279183" y="2192886"/>
          <a:ext cx="1096441" cy="109644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79AB4-859C-4C5C-9F8B-DE0B259D4820}">
      <dsp:nvSpPr>
        <dsp:cNvPr id="0" name=""/>
        <dsp:cNvSpPr/>
      </dsp:nvSpPr>
      <dsp:spPr>
        <a:xfrm>
          <a:off x="1827404" y="2192886"/>
          <a:ext cx="8141735" cy="109644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kern="1200" smtClean="0"/>
            <a:t>Atılgan bir kişi, etkin bir biçimde dinler, tartışır ve başkalarında, iş birliği içinde olma isteği uyandırır.</a:t>
          </a:r>
          <a:endParaRPr lang="tr-TR" sz="2100" kern="1200"/>
        </a:p>
      </dsp:txBody>
      <dsp:txXfrm>
        <a:off x="1827404" y="2192886"/>
        <a:ext cx="8141735" cy="1096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6B3D0-1B4D-4096-A64A-B3691C5BBF7E}">
      <dsp:nvSpPr>
        <dsp:cNvPr id="0" name=""/>
        <dsp:cNvSpPr/>
      </dsp:nvSpPr>
      <dsp:spPr>
        <a:xfrm>
          <a:off x="5386207" y="3077942"/>
          <a:ext cx="1984769" cy="198476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tr-TR" sz="3600" kern="1200" dirty="0"/>
        </a:p>
      </dsp:txBody>
      <dsp:txXfrm>
        <a:off x="5483095" y="3174830"/>
        <a:ext cx="1790993" cy="1790993"/>
      </dsp:txXfrm>
    </dsp:sp>
    <dsp:sp modelId="{F2254248-7531-410F-8D5B-E529AB2180AC}">
      <dsp:nvSpPr>
        <dsp:cNvPr id="0" name=""/>
        <dsp:cNvSpPr/>
      </dsp:nvSpPr>
      <dsp:spPr>
        <a:xfrm rot="16200000">
          <a:off x="5682476" y="2381826"/>
          <a:ext cx="1392232" cy="0"/>
        </a:xfrm>
        <a:custGeom>
          <a:avLst/>
          <a:gdLst/>
          <a:ahLst/>
          <a:cxnLst/>
          <a:rect l="0" t="0" r="0" b="0"/>
          <a:pathLst>
            <a:path>
              <a:moveTo>
                <a:pt x="0" y="0"/>
              </a:moveTo>
              <a:lnTo>
                <a:pt x="139223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B90AF-C6F2-4AAA-B7E3-8D3A84AA600D}">
      <dsp:nvSpPr>
        <dsp:cNvPr id="0" name=""/>
        <dsp:cNvSpPr/>
      </dsp:nvSpPr>
      <dsp:spPr>
        <a:xfrm>
          <a:off x="5713694" y="355914"/>
          <a:ext cx="1329795" cy="1329795"/>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tr-TR" sz="1500" kern="1200" dirty="0" smtClean="0"/>
            <a:t>Bu kişiyle kavga ederseniz SALDIRGAN</a:t>
          </a:r>
          <a:endParaRPr lang="tr-TR" sz="1500" kern="1200" dirty="0"/>
        </a:p>
      </dsp:txBody>
      <dsp:txXfrm>
        <a:off x="5778609" y="420829"/>
        <a:ext cx="1199965" cy="1199965"/>
      </dsp:txXfrm>
    </dsp:sp>
    <dsp:sp modelId="{8DDC06C6-63B8-490E-AF0C-CA853E6637BA}">
      <dsp:nvSpPr>
        <dsp:cNvPr id="0" name=""/>
        <dsp:cNvSpPr/>
      </dsp:nvSpPr>
      <dsp:spPr>
        <a:xfrm rot="1800000">
          <a:off x="7294889" y="4927243"/>
          <a:ext cx="1135850" cy="0"/>
        </a:xfrm>
        <a:custGeom>
          <a:avLst/>
          <a:gdLst/>
          <a:ahLst/>
          <a:cxnLst/>
          <a:rect l="0" t="0" r="0" b="0"/>
          <a:pathLst>
            <a:path>
              <a:moveTo>
                <a:pt x="0" y="0"/>
              </a:moveTo>
              <a:lnTo>
                <a:pt x="113585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A437D-A341-4388-ADCB-BF2A854B2AEE}">
      <dsp:nvSpPr>
        <dsp:cNvPr id="0" name=""/>
        <dsp:cNvSpPr/>
      </dsp:nvSpPr>
      <dsp:spPr>
        <a:xfrm>
          <a:off x="8354652" y="4930187"/>
          <a:ext cx="1329795" cy="1329795"/>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tr-TR" sz="1500" kern="1200" dirty="0" smtClean="0"/>
            <a:t>Bu kişiye kuyruğun sonuna geçmesini uygun bir dille söylerseniz ATILGAN</a:t>
          </a:r>
          <a:endParaRPr lang="tr-TR" sz="1500" kern="1200" dirty="0"/>
        </a:p>
      </dsp:txBody>
      <dsp:txXfrm>
        <a:off x="8419567" y="4995102"/>
        <a:ext cx="1199965" cy="1199965"/>
      </dsp:txXfrm>
    </dsp:sp>
    <dsp:sp modelId="{21A2A823-A8C6-4124-8766-A569D76A9AE5}">
      <dsp:nvSpPr>
        <dsp:cNvPr id="0" name=""/>
        <dsp:cNvSpPr/>
      </dsp:nvSpPr>
      <dsp:spPr>
        <a:xfrm rot="9000000">
          <a:off x="4326445" y="4927243"/>
          <a:ext cx="1135850" cy="0"/>
        </a:xfrm>
        <a:custGeom>
          <a:avLst/>
          <a:gdLst/>
          <a:ahLst/>
          <a:cxnLst/>
          <a:rect l="0" t="0" r="0" b="0"/>
          <a:pathLst>
            <a:path>
              <a:moveTo>
                <a:pt x="0" y="0"/>
              </a:moveTo>
              <a:lnTo>
                <a:pt x="113585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26385-63AE-48B4-ACE0-C82294CCE6F8}">
      <dsp:nvSpPr>
        <dsp:cNvPr id="0" name=""/>
        <dsp:cNvSpPr/>
      </dsp:nvSpPr>
      <dsp:spPr>
        <a:xfrm>
          <a:off x="3072737" y="4930187"/>
          <a:ext cx="1329795" cy="1329795"/>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tr-TR" sz="1500" kern="1200" dirty="0" smtClean="0"/>
            <a:t>Kızdığınız halde ses çıkarmazsanız ÇEKİNGEN</a:t>
          </a:r>
          <a:endParaRPr lang="tr-TR" sz="1500" kern="1200" dirty="0"/>
        </a:p>
      </dsp:txBody>
      <dsp:txXfrm>
        <a:off x="3137652" y="4995102"/>
        <a:ext cx="1199965" cy="1199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E83B-218E-4A80-8797-B7A78289D14F}">
      <dsp:nvSpPr>
        <dsp:cNvPr id="0" name=""/>
        <dsp:cNvSpPr/>
      </dsp:nvSpPr>
      <dsp:spPr>
        <a:xfrm>
          <a:off x="4344343" y="2721646"/>
          <a:ext cx="3326456" cy="3326456"/>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smtClean="0">
            <a:solidFill>
              <a:schemeClr val="tx1"/>
            </a:solidFill>
          </a:endParaRPr>
        </a:p>
        <a:p>
          <a:pPr lvl="0" algn="ctr" defTabSz="1066800">
            <a:lnSpc>
              <a:spcPct val="90000"/>
            </a:lnSpc>
            <a:spcBef>
              <a:spcPct val="0"/>
            </a:spcBef>
            <a:spcAft>
              <a:spcPct val="35000"/>
            </a:spcAft>
          </a:pPr>
          <a:r>
            <a:rPr lang="tr-TR" sz="2400" kern="1200" dirty="0" smtClean="0">
              <a:solidFill>
                <a:schemeClr val="tx1"/>
              </a:solidFill>
            </a:rPr>
            <a:t>Kişinin Duygu Ve Düşüncelerini İfade Etmesi</a:t>
          </a:r>
          <a:endParaRPr lang="tr-TR" sz="2400" kern="1200" dirty="0">
            <a:solidFill>
              <a:schemeClr val="tx1"/>
            </a:solidFill>
          </a:endParaRPr>
        </a:p>
      </dsp:txBody>
      <dsp:txXfrm>
        <a:off x="5013109" y="3500852"/>
        <a:ext cx="1988924" cy="1709868"/>
      </dsp:txXfrm>
    </dsp:sp>
    <dsp:sp modelId="{398BF1D9-3B4A-408F-8716-14DCCFB5389E}">
      <dsp:nvSpPr>
        <dsp:cNvPr id="0" name=""/>
        <dsp:cNvSpPr/>
      </dsp:nvSpPr>
      <dsp:spPr>
        <a:xfrm>
          <a:off x="2109013" y="1924143"/>
          <a:ext cx="2785320" cy="2419241"/>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0" kern="1200" dirty="0" smtClean="0">
              <a:solidFill>
                <a:schemeClr val="tx1"/>
              </a:solidFill>
            </a:rPr>
            <a:t>Kişinin Kaygı Yaşamaması</a:t>
          </a:r>
          <a:endParaRPr lang="tr-TR" sz="2000" b="0" kern="1200" dirty="0">
            <a:solidFill>
              <a:schemeClr val="tx1"/>
            </a:solidFill>
          </a:endParaRPr>
        </a:p>
      </dsp:txBody>
      <dsp:txXfrm>
        <a:off x="2771278" y="2536875"/>
        <a:ext cx="1460790" cy="1193777"/>
      </dsp:txXfrm>
    </dsp:sp>
    <dsp:sp modelId="{258CF79A-1611-4B8F-87AA-785B4E3EB6E2}">
      <dsp:nvSpPr>
        <dsp:cNvPr id="0" name=""/>
        <dsp:cNvSpPr/>
      </dsp:nvSpPr>
      <dsp:spPr>
        <a:xfrm rot="20700000">
          <a:off x="3763972" y="266363"/>
          <a:ext cx="2370362" cy="2370362"/>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p>
      </dsp:txBody>
      <dsp:txXfrm rot="-20700000">
        <a:off x="4283862" y="786253"/>
        <a:ext cx="1330582" cy="1330582"/>
      </dsp:txXfrm>
    </dsp:sp>
    <dsp:sp modelId="{CE4ED9EF-4923-451E-98AE-BDA09A714B26}">
      <dsp:nvSpPr>
        <dsp:cNvPr id="0" name=""/>
        <dsp:cNvSpPr/>
      </dsp:nvSpPr>
      <dsp:spPr>
        <a:xfrm>
          <a:off x="4109416" y="2207739"/>
          <a:ext cx="4257864" cy="4257864"/>
        </a:xfrm>
        <a:prstGeom prst="circularArrow">
          <a:avLst>
            <a:gd name="adj1" fmla="val 4688"/>
            <a:gd name="adj2" fmla="val 299029"/>
            <a:gd name="adj3" fmla="val 2547851"/>
            <a:gd name="adj4" fmla="val 157946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7A287-0B81-476D-A672-D4A8DBDA26D1}">
      <dsp:nvSpPr>
        <dsp:cNvPr id="0" name=""/>
        <dsp:cNvSpPr/>
      </dsp:nvSpPr>
      <dsp:spPr>
        <a:xfrm>
          <a:off x="1980507" y="1392150"/>
          <a:ext cx="3093604" cy="309360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46F34C-753F-4936-BFFF-98AADA5BFED0}">
      <dsp:nvSpPr>
        <dsp:cNvPr id="0" name=""/>
        <dsp:cNvSpPr/>
      </dsp:nvSpPr>
      <dsp:spPr>
        <a:xfrm>
          <a:off x="3215683" y="-260790"/>
          <a:ext cx="3335528" cy="333552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89664-D7E8-4A0E-8EF0-139D0EEB21FF}">
      <dsp:nvSpPr>
        <dsp:cNvPr id="0" name=""/>
        <dsp:cNvSpPr/>
      </dsp:nvSpPr>
      <dsp:spPr>
        <a:xfrm>
          <a:off x="0" y="34090"/>
          <a:ext cx="10667128" cy="484818"/>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Atılgan kişiler, seçimlerini yaparken uygun şekilde «evet» ya da «hayır» demesini bilirler.</a:t>
          </a:r>
          <a:endParaRPr lang="tr-TR" sz="2000" kern="1200" dirty="0">
            <a:solidFill>
              <a:schemeClr val="tx1"/>
            </a:solidFill>
          </a:endParaRPr>
        </a:p>
      </dsp:txBody>
      <dsp:txXfrm>
        <a:off x="23667" y="57757"/>
        <a:ext cx="10619794" cy="437484"/>
      </dsp:txXfrm>
    </dsp:sp>
    <dsp:sp modelId="{4FFE709E-D853-4807-9228-A30E8669E3C0}">
      <dsp:nvSpPr>
        <dsp:cNvPr id="0" name=""/>
        <dsp:cNvSpPr/>
      </dsp:nvSpPr>
      <dsp:spPr>
        <a:xfrm>
          <a:off x="0" y="576509"/>
          <a:ext cx="10667128" cy="484818"/>
        </a:xfrm>
        <a:prstGeom prst="roundRect">
          <a:avLst/>
        </a:prstGeom>
        <a:solidFill>
          <a:schemeClr val="accent4">
            <a:hueOff val="1273812"/>
            <a:satOff val="-6095"/>
            <a:lumOff val="22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Ne istediklerini kesin ve anlaşılır bir biçimde belirtirler.</a:t>
          </a:r>
          <a:endParaRPr lang="tr-TR" sz="2000" kern="1200" dirty="0">
            <a:solidFill>
              <a:schemeClr val="tx1"/>
            </a:solidFill>
          </a:endParaRPr>
        </a:p>
      </dsp:txBody>
      <dsp:txXfrm>
        <a:off x="23667" y="600176"/>
        <a:ext cx="10619794" cy="437484"/>
      </dsp:txXfrm>
    </dsp:sp>
    <dsp:sp modelId="{AC9FE1C4-DC6A-47E4-A0D9-E353E569C146}">
      <dsp:nvSpPr>
        <dsp:cNvPr id="0" name=""/>
        <dsp:cNvSpPr/>
      </dsp:nvSpPr>
      <dsp:spPr>
        <a:xfrm>
          <a:off x="0" y="1118928"/>
          <a:ext cx="10667128" cy="484818"/>
        </a:xfrm>
        <a:prstGeom prst="roundRect">
          <a:avLst/>
        </a:prstGeom>
        <a:solidFill>
          <a:schemeClr val="accent4">
            <a:hueOff val="2547624"/>
            <a:satOff val="-12191"/>
            <a:lumOff val="45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Bir şeyin yanlış olduğundan kuşkulandıklarında soru sorarlar ve açıklamalarını isterler.</a:t>
          </a:r>
          <a:endParaRPr lang="tr-TR" sz="2000" kern="1200" dirty="0">
            <a:solidFill>
              <a:schemeClr val="tx1"/>
            </a:solidFill>
          </a:endParaRPr>
        </a:p>
      </dsp:txBody>
      <dsp:txXfrm>
        <a:off x="23667" y="1142595"/>
        <a:ext cx="10619794" cy="437484"/>
      </dsp:txXfrm>
    </dsp:sp>
    <dsp:sp modelId="{7B81AF1A-7EC4-4AF3-9ACE-900C076EDC50}">
      <dsp:nvSpPr>
        <dsp:cNvPr id="0" name=""/>
        <dsp:cNvSpPr/>
      </dsp:nvSpPr>
      <dsp:spPr>
        <a:xfrm>
          <a:off x="0" y="1661347"/>
          <a:ext cx="10667128" cy="484818"/>
        </a:xfrm>
        <a:prstGeom prst="roundRect">
          <a:avLst/>
        </a:prstGeom>
        <a:solidFill>
          <a:schemeClr val="accent4">
            <a:hueOff val="3821436"/>
            <a:satOff val="-18286"/>
            <a:lumOff val="68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Başkalarının kendilerini kullanmasına izin vermezler.</a:t>
          </a:r>
          <a:endParaRPr lang="tr-TR" sz="2000" kern="1200" dirty="0">
            <a:solidFill>
              <a:schemeClr val="tx1"/>
            </a:solidFill>
          </a:endParaRPr>
        </a:p>
      </dsp:txBody>
      <dsp:txXfrm>
        <a:off x="23667" y="1685014"/>
        <a:ext cx="10619794" cy="437484"/>
      </dsp:txXfrm>
    </dsp:sp>
    <dsp:sp modelId="{15DD7455-188E-4C4A-8F90-7AE121A905A6}">
      <dsp:nvSpPr>
        <dsp:cNvPr id="0" name=""/>
        <dsp:cNvSpPr/>
      </dsp:nvSpPr>
      <dsp:spPr>
        <a:xfrm>
          <a:off x="0" y="2203766"/>
          <a:ext cx="10667128" cy="484818"/>
        </a:xfrm>
        <a:prstGeom prst="roundRect">
          <a:avLst/>
        </a:prstGeom>
        <a:solidFill>
          <a:schemeClr val="accent4">
            <a:hueOff val="5095248"/>
            <a:satOff val="-24381"/>
            <a:lumOff val="90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Ben dilini kullanırlar, ilişkilerinde hoşgörülü ve duyarlıdırlar.</a:t>
          </a:r>
          <a:endParaRPr lang="tr-TR" sz="2000" kern="1200" dirty="0">
            <a:solidFill>
              <a:schemeClr val="tx1"/>
            </a:solidFill>
          </a:endParaRPr>
        </a:p>
      </dsp:txBody>
      <dsp:txXfrm>
        <a:off x="23667" y="2227433"/>
        <a:ext cx="10619794" cy="437484"/>
      </dsp:txXfrm>
    </dsp:sp>
    <dsp:sp modelId="{E452E0B0-44FE-42ED-85AF-8427D4324665}">
      <dsp:nvSpPr>
        <dsp:cNvPr id="0" name=""/>
        <dsp:cNvSpPr/>
      </dsp:nvSpPr>
      <dsp:spPr>
        <a:xfrm>
          <a:off x="0" y="2746184"/>
          <a:ext cx="10667128" cy="484818"/>
        </a:xfrm>
        <a:prstGeom prst="roundRect">
          <a:avLst/>
        </a:prstGeom>
        <a:solidFill>
          <a:schemeClr val="accent4">
            <a:hueOff val="6369060"/>
            <a:satOff val="-30476"/>
            <a:lumOff val="113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Etkili, sağlıklı ve uyumludurlar.</a:t>
          </a:r>
          <a:endParaRPr lang="tr-TR" sz="2000" kern="1200" dirty="0">
            <a:solidFill>
              <a:schemeClr val="tx1"/>
            </a:solidFill>
          </a:endParaRPr>
        </a:p>
      </dsp:txBody>
      <dsp:txXfrm>
        <a:off x="23667" y="2769851"/>
        <a:ext cx="10619794" cy="437484"/>
      </dsp:txXfrm>
    </dsp:sp>
    <dsp:sp modelId="{F3FF7604-15DB-47A6-873D-5C1C4B7B58E3}">
      <dsp:nvSpPr>
        <dsp:cNvPr id="0" name=""/>
        <dsp:cNvSpPr/>
      </dsp:nvSpPr>
      <dsp:spPr>
        <a:xfrm>
          <a:off x="0" y="3288603"/>
          <a:ext cx="10667128" cy="484818"/>
        </a:xfrm>
        <a:prstGeom prst="roundRect">
          <a:avLst/>
        </a:prstGeom>
        <a:solidFill>
          <a:schemeClr val="accent4">
            <a:hueOff val="7642872"/>
            <a:satOff val="-36572"/>
            <a:lumOff val="136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Kendi yaşam kararlarını alırlar, seçimlerini yaparlar ve hedeflerini gerçekleştirirler.</a:t>
          </a:r>
          <a:endParaRPr lang="tr-TR" sz="2000" kern="1200" dirty="0">
            <a:solidFill>
              <a:schemeClr val="tx1"/>
            </a:solidFill>
          </a:endParaRPr>
        </a:p>
      </dsp:txBody>
      <dsp:txXfrm>
        <a:off x="23667" y="3312270"/>
        <a:ext cx="10619794" cy="437484"/>
      </dsp:txXfrm>
    </dsp:sp>
    <dsp:sp modelId="{E7EB0449-8301-4BD6-9E3F-24CD07D80248}">
      <dsp:nvSpPr>
        <dsp:cNvPr id="0" name=""/>
        <dsp:cNvSpPr/>
      </dsp:nvSpPr>
      <dsp:spPr>
        <a:xfrm>
          <a:off x="0" y="3831022"/>
          <a:ext cx="10667128" cy="484818"/>
        </a:xfrm>
        <a:prstGeom prst="roundRect">
          <a:avLst/>
        </a:prstGeom>
        <a:solidFill>
          <a:schemeClr val="accent4">
            <a:hueOff val="8916683"/>
            <a:satOff val="-42667"/>
            <a:lumOff val="1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Olumsuz duygularını dürüstçe dile getirirler.</a:t>
          </a:r>
          <a:endParaRPr lang="tr-TR" sz="2000" kern="1200" dirty="0">
            <a:solidFill>
              <a:schemeClr val="tx1"/>
            </a:solidFill>
          </a:endParaRPr>
        </a:p>
      </dsp:txBody>
      <dsp:txXfrm>
        <a:off x="23667" y="3854689"/>
        <a:ext cx="10619794" cy="437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2FD42-0423-45FE-B60B-D8A5E662533D}">
      <dsp:nvSpPr>
        <dsp:cNvPr id="0" name=""/>
        <dsp:cNvSpPr/>
      </dsp:nvSpPr>
      <dsp:spPr>
        <a:xfrm>
          <a:off x="5570818" y="2254454"/>
          <a:ext cx="4363099" cy="504821"/>
        </a:xfrm>
        <a:custGeom>
          <a:avLst/>
          <a:gdLst/>
          <a:ahLst/>
          <a:cxnLst/>
          <a:rect l="0" t="0" r="0" b="0"/>
          <a:pathLst>
            <a:path>
              <a:moveTo>
                <a:pt x="0" y="0"/>
              </a:moveTo>
              <a:lnTo>
                <a:pt x="0" y="252410"/>
              </a:lnTo>
              <a:lnTo>
                <a:pt x="4363099" y="252410"/>
              </a:lnTo>
              <a:lnTo>
                <a:pt x="4363099" y="5048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8A441-4B04-4A82-B6F3-61C38817093E}">
      <dsp:nvSpPr>
        <dsp:cNvPr id="0" name=""/>
        <dsp:cNvSpPr/>
      </dsp:nvSpPr>
      <dsp:spPr>
        <a:xfrm>
          <a:off x="5570818" y="2254454"/>
          <a:ext cx="1454366" cy="504821"/>
        </a:xfrm>
        <a:custGeom>
          <a:avLst/>
          <a:gdLst/>
          <a:ahLst/>
          <a:cxnLst/>
          <a:rect l="0" t="0" r="0" b="0"/>
          <a:pathLst>
            <a:path>
              <a:moveTo>
                <a:pt x="0" y="0"/>
              </a:moveTo>
              <a:lnTo>
                <a:pt x="0" y="252410"/>
              </a:lnTo>
              <a:lnTo>
                <a:pt x="1454366" y="252410"/>
              </a:lnTo>
              <a:lnTo>
                <a:pt x="1454366" y="5048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B7C26-7689-402C-B9F0-385AE063B7B4}">
      <dsp:nvSpPr>
        <dsp:cNvPr id="0" name=""/>
        <dsp:cNvSpPr/>
      </dsp:nvSpPr>
      <dsp:spPr>
        <a:xfrm>
          <a:off x="4116452" y="2254454"/>
          <a:ext cx="1454366" cy="504821"/>
        </a:xfrm>
        <a:custGeom>
          <a:avLst/>
          <a:gdLst/>
          <a:ahLst/>
          <a:cxnLst/>
          <a:rect l="0" t="0" r="0" b="0"/>
          <a:pathLst>
            <a:path>
              <a:moveTo>
                <a:pt x="1454366" y="0"/>
              </a:moveTo>
              <a:lnTo>
                <a:pt x="1454366" y="252410"/>
              </a:lnTo>
              <a:lnTo>
                <a:pt x="0" y="252410"/>
              </a:lnTo>
              <a:lnTo>
                <a:pt x="0" y="5048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8164C-F6CF-491E-B46E-E893D40EAD95}">
      <dsp:nvSpPr>
        <dsp:cNvPr id="0" name=""/>
        <dsp:cNvSpPr/>
      </dsp:nvSpPr>
      <dsp:spPr>
        <a:xfrm>
          <a:off x="1207719" y="2254454"/>
          <a:ext cx="4363099" cy="504821"/>
        </a:xfrm>
        <a:custGeom>
          <a:avLst/>
          <a:gdLst/>
          <a:ahLst/>
          <a:cxnLst/>
          <a:rect l="0" t="0" r="0" b="0"/>
          <a:pathLst>
            <a:path>
              <a:moveTo>
                <a:pt x="4363099" y="0"/>
              </a:moveTo>
              <a:lnTo>
                <a:pt x="4363099" y="252410"/>
              </a:lnTo>
              <a:lnTo>
                <a:pt x="0" y="252410"/>
              </a:lnTo>
              <a:lnTo>
                <a:pt x="0" y="504821"/>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5C0E5-F635-4465-BDC3-D675ED2023E8}">
      <dsp:nvSpPr>
        <dsp:cNvPr id="0" name=""/>
        <dsp:cNvSpPr/>
      </dsp:nvSpPr>
      <dsp:spPr>
        <a:xfrm>
          <a:off x="3771707" y="1052498"/>
          <a:ext cx="3598222" cy="1201955"/>
        </a:xfrm>
        <a:prstGeom prst="arc">
          <a:avLst>
            <a:gd name="adj1" fmla="val 13200000"/>
            <a:gd name="adj2" fmla="val 192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F98EA-C8F9-486C-A313-A4C21060D6B1}">
      <dsp:nvSpPr>
        <dsp:cNvPr id="0" name=""/>
        <dsp:cNvSpPr/>
      </dsp:nvSpPr>
      <dsp:spPr>
        <a:xfrm>
          <a:off x="3771707" y="1052498"/>
          <a:ext cx="3598222" cy="1201955"/>
        </a:xfrm>
        <a:prstGeom prst="arc">
          <a:avLst>
            <a:gd name="adj1" fmla="val 2400000"/>
            <a:gd name="adj2" fmla="val 84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1C5AF-E912-4E15-8C1A-0D09CAF04571}">
      <dsp:nvSpPr>
        <dsp:cNvPr id="0" name=""/>
        <dsp:cNvSpPr/>
      </dsp:nvSpPr>
      <dsp:spPr>
        <a:xfrm>
          <a:off x="1972595" y="1268850"/>
          <a:ext cx="7196445" cy="76925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b="1" kern="1200" dirty="0" smtClean="0"/>
            <a:t>LAZARUS’A GÖRE ATILGANLIK</a:t>
          </a:r>
          <a:endParaRPr lang="tr-TR" sz="4000" b="1" kern="1200" dirty="0"/>
        </a:p>
      </dsp:txBody>
      <dsp:txXfrm>
        <a:off x="1972595" y="1268850"/>
        <a:ext cx="7196445" cy="769251"/>
      </dsp:txXfrm>
    </dsp:sp>
    <dsp:sp modelId="{60FF25E8-32FD-4749-8D6B-1D1E85D21ACE}">
      <dsp:nvSpPr>
        <dsp:cNvPr id="0" name=""/>
        <dsp:cNvSpPr/>
      </dsp:nvSpPr>
      <dsp:spPr>
        <a:xfrm>
          <a:off x="606741" y="2759275"/>
          <a:ext cx="1201955" cy="1201955"/>
        </a:xfrm>
        <a:prstGeom prst="arc">
          <a:avLst>
            <a:gd name="adj1" fmla="val 13200000"/>
            <a:gd name="adj2" fmla="val 192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AF71A-6E59-4691-9E96-F53792976E5F}">
      <dsp:nvSpPr>
        <dsp:cNvPr id="0" name=""/>
        <dsp:cNvSpPr/>
      </dsp:nvSpPr>
      <dsp:spPr>
        <a:xfrm>
          <a:off x="606741" y="2759275"/>
          <a:ext cx="1201955" cy="1201955"/>
        </a:xfrm>
        <a:prstGeom prst="arc">
          <a:avLst>
            <a:gd name="adj1" fmla="val 2400000"/>
            <a:gd name="adj2" fmla="val 84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BE695-FDBA-449D-BAAA-28C588385F72}">
      <dsp:nvSpPr>
        <dsp:cNvPr id="0" name=""/>
        <dsp:cNvSpPr/>
      </dsp:nvSpPr>
      <dsp:spPr>
        <a:xfrm>
          <a:off x="5763" y="2975627"/>
          <a:ext cx="2403911" cy="76925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t>Hayır diyebilme yeteneği</a:t>
          </a:r>
          <a:endParaRPr lang="tr-TR" sz="1900" b="1" kern="1200" dirty="0"/>
        </a:p>
      </dsp:txBody>
      <dsp:txXfrm>
        <a:off x="5763" y="2975627"/>
        <a:ext cx="2403911" cy="769251"/>
      </dsp:txXfrm>
    </dsp:sp>
    <dsp:sp modelId="{7923E561-FBB6-4DB8-B2C6-AC59B6349546}">
      <dsp:nvSpPr>
        <dsp:cNvPr id="0" name=""/>
        <dsp:cNvSpPr/>
      </dsp:nvSpPr>
      <dsp:spPr>
        <a:xfrm>
          <a:off x="3515474" y="2759275"/>
          <a:ext cx="1201955" cy="1201955"/>
        </a:xfrm>
        <a:prstGeom prst="arc">
          <a:avLst>
            <a:gd name="adj1" fmla="val 13200000"/>
            <a:gd name="adj2" fmla="val 192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AF2A-8507-4FFA-BB84-C033F8560C25}">
      <dsp:nvSpPr>
        <dsp:cNvPr id="0" name=""/>
        <dsp:cNvSpPr/>
      </dsp:nvSpPr>
      <dsp:spPr>
        <a:xfrm>
          <a:off x="3515474" y="2759275"/>
          <a:ext cx="1201955" cy="1201955"/>
        </a:xfrm>
        <a:prstGeom prst="arc">
          <a:avLst>
            <a:gd name="adj1" fmla="val 2400000"/>
            <a:gd name="adj2" fmla="val 84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C9424-7A33-45F9-9825-1FDCB75402F7}">
      <dsp:nvSpPr>
        <dsp:cNvPr id="0" name=""/>
        <dsp:cNvSpPr/>
      </dsp:nvSpPr>
      <dsp:spPr>
        <a:xfrm>
          <a:off x="2914496" y="2975627"/>
          <a:ext cx="2403911" cy="76925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t>Dilekte bulunma ve rica etme yeteneği</a:t>
          </a:r>
          <a:endParaRPr lang="tr-TR" sz="1900" b="1" kern="1200" dirty="0"/>
        </a:p>
      </dsp:txBody>
      <dsp:txXfrm>
        <a:off x="2914496" y="2975627"/>
        <a:ext cx="2403911" cy="769251"/>
      </dsp:txXfrm>
    </dsp:sp>
    <dsp:sp modelId="{2D3DD2E0-14BC-407B-AAF0-824253863F6C}">
      <dsp:nvSpPr>
        <dsp:cNvPr id="0" name=""/>
        <dsp:cNvSpPr/>
      </dsp:nvSpPr>
      <dsp:spPr>
        <a:xfrm>
          <a:off x="6424207" y="2759275"/>
          <a:ext cx="1201955" cy="1201955"/>
        </a:xfrm>
        <a:prstGeom prst="arc">
          <a:avLst>
            <a:gd name="adj1" fmla="val 13200000"/>
            <a:gd name="adj2" fmla="val 192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0472C-2103-4F84-A359-A71F0B8A1C1F}">
      <dsp:nvSpPr>
        <dsp:cNvPr id="0" name=""/>
        <dsp:cNvSpPr/>
      </dsp:nvSpPr>
      <dsp:spPr>
        <a:xfrm>
          <a:off x="6424207" y="2759275"/>
          <a:ext cx="1201955" cy="1201955"/>
        </a:xfrm>
        <a:prstGeom prst="arc">
          <a:avLst>
            <a:gd name="adj1" fmla="val 2400000"/>
            <a:gd name="adj2" fmla="val 84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C98FC-F6B1-4372-9961-41518F96AF18}">
      <dsp:nvSpPr>
        <dsp:cNvPr id="0" name=""/>
        <dsp:cNvSpPr/>
      </dsp:nvSpPr>
      <dsp:spPr>
        <a:xfrm>
          <a:off x="5823229" y="2975627"/>
          <a:ext cx="2403911" cy="76925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t>Olumlu ve olumsuz duygularını ifade etme yeteneği</a:t>
          </a:r>
          <a:endParaRPr lang="tr-TR" sz="1900" b="1" kern="1200" dirty="0"/>
        </a:p>
      </dsp:txBody>
      <dsp:txXfrm>
        <a:off x="5823229" y="2975627"/>
        <a:ext cx="2403911" cy="769251"/>
      </dsp:txXfrm>
    </dsp:sp>
    <dsp:sp modelId="{97B8034A-DB8D-4CC1-AF26-9C5DF579E4E2}">
      <dsp:nvSpPr>
        <dsp:cNvPr id="0" name=""/>
        <dsp:cNvSpPr/>
      </dsp:nvSpPr>
      <dsp:spPr>
        <a:xfrm>
          <a:off x="9332940" y="2759275"/>
          <a:ext cx="1201955" cy="1201955"/>
        </a:xfrm>
        <a:prstGeom prst="arc">
          <a:avLst>
            <a:gd name="adj1" fmla="val 13200000"/>
            <a:gd name="adj2" fmla="val 192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38F88-4C29-4D76-A6A6-9B26999C14B4}">
      <dsp:nvSpPr>
        <dsp:cNvPr id="0" name=""/>
        <dsp:cNvSpPr/>
      </dsp:nvSpPr>
      <dsp:spPr>
        <a:xfrm>
          <a:off x="9332940" y="2759275"/>
          <a:ext cx="1201955" cy="1201955"/>
        </a:xfrm>
        <a:prstGeom prst="arc">
          <a:avLst>
            <a:gd name="adj1" fmla="val 2400000"/>
            <a:gd name="adj2" fmla="val 8400000"/>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3A8F4-5DBC-4689-AE2B-81890B292270}">
      <dsp:nvSpPr>
        <dsp:cNvPr id="0" name=""/>
        <dsp:cNvSpPr/>
      </dsp:nvSpPr>
      <dsp:spPr>
        <a:xfrm>
          <a:off x="8731962" y="2975627"/>
          <a:ext cx="2403911" cy="76925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tr-TR" sz="1900" kern="1200"/>
        </a:p>
      </dsp:txBody>
      <dsp:txXfrm>
        <a:off x="8731962" y="2975627"/>
        <a:ext cx="2403911" cy="769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2B6A3-7C17-4971-9300-B7DB15C16032}">
      <dsp:nvSpPr>
        <dsp:cNvPr id="0" name=""/>
        <dsp:cNvSpPr/>
      </dsp:nvSpPr>
      <dsp:spPr>
        <a:xfrm>
          <a:off x="0" y="0"/>
          <a:ext cx="1704714" cy="4062549"/>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smtClean="0"/>
            <a:t>Ses tonu duruma uygundur. Ne çok kısık ne de çok yüksektir.</a:t>
          </a:r>
          <a:endParaRPr lang="tr-TR" sz="1700" kern="1200"/>
        </a:p>
      </dsp:txBody>
      <dsp:txXfrm>
        <a:off x="0" y="1625019"/>
        <a:ext cx="1704714" cy="1625019"/>
      </dsp:txXfrm>
    </dsp:sp>
    <dsp:sp modelId="{9EAB0E2A-1560-4BE6-AD47-DAC834D287D6}">
      <dsp:nvSpPr>
        <dsp:cNvPr id="0" name=""/>
        <dsp:cNvSpPr/>
      </dsp:nvSpPr>
      <dsp:spPr>
        <a:xfrm>
          <a:off x="176070" y="243752"/>
          <a:ext cx="1352828" cy="13528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6FA90-B53E-40DE-8260-962356E4B068}">
      <dsp:nvSpPr>
        <dsp:cNvPr id="0" name=""/>
        <dsp:cNvSpPr/>
      </dsp:nvSpPr>
      <dsp:spPr>
        <a:xfrm>
          <a:off x="1755983" y="0"/>
          <a:ext cx="1704714" cy="4062549"/>
        </a:xfrm>
        <a:prstGeom prst="roundRect">
          <a:avLst>
            <a:gd name="adj" fmla="val 10000"/>
          </a:avLst>
        </a:prstGeom>
        <a:solidFill>
          <a:schemeClr val="accent5">
            <a:shade val="80000"/>
            <a:hueOff val="40710"/>
            <a:satOff val="556"/>
            <a:lumOff val="4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smtClean="0"/>
            <a:t>Konuşma akıcı ve açıktır. Söylemek istenen doğrudan söylenir.</a:t>
          </a:r>
          <a:endParaRPr lang="tr-TR" sz="1700" kern="1200"/>
        </a:p>
      </dsp:txBody>
      <dsp:txXfrm>
        <a:off x="1755983" y="1625019"/>
        <a:ext cx="1704714" cy="1625019"/>
      </dsp:txXfrm>
    </dsp:sp>
    <dsp:sp modelId="{287C0254-61D3-40A5-9BDE-86661EB06D21}">
      <dsp:nvSpPr>
        <dsp:cNvPr id="0" name=""/>
        <dsp:cNvSpPr/>
      </dsp:nvSpPr>
      <dsp:spPr>
        <a:xfrm>
          <a:off x="1931926" y="243752"/>
          <a:ext cx="1352828" cy="13528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DD5CC-1CC7-46F7-9695-7022DB08C5DC}">
      <dsp:nvSpPr>
        <dsp:cNvPr id="0" name=""/>
        <dsp:cNvSpPr/>
      </dsp:nvSpPr>
      <dsp:spPr>
        <a:xfrm>
          <a:off x="3511839" y="0"/>
          <a:ext cx="1704714" cy="4062549"/>
        </a:xfrm>
        <a:prstGeom prst="roundRect">
          <a:avLst>
            <a:gd name="adj" fmla="val 10000"/>
          </a:avLst>
        </a:prstGeom>
        <a:solidFill>
          <a:schemeClr val="accent5">
            <a:shade val="80000"/>
            <a:hueOff val="81420"/>
            <a:satOff val="1112"/>
            <a:lumOff val="9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Göz temasından kaçınılmaz.</a:t>
          </a:r>
          <a:endParaRPr lang="tr-TR" sz="1700" kern="1200" dirty="0"/>
        </a:p>
      </dsp:txBody>
      <dsp:txXfrm>
        <a:off x="3511839" y="1625019"/>
        <a:ext cx="1704714" cy="1625019"/>
      </dsp:txXfrm>
    </dsp:sp>
    <dsp:sp modelId="{DD73F5DB-E198-4FC4-BB6B-5B6B99767391}">
      <dsp:nvSpPr>
        <dsp:cNvPr id="0" name=""/>
        <dsp:cNvSpPr/>
      </dsp:nvSpPr>
      <dsp:spPr>
        <a:xfrm>
          <a:off x="3687782" y="243752"/>
          <a:ext cx="1352828" cy="13528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8CB07-F475-4C0B-A7D6-DD0B2BDE092E}">
      <dsp:nvSpPr>
        <dsp:cNvPr id="0" name=""/>
        <dsp:cNvSpPr/>
      </dsp:nvSpPr>
      <dsp:spPr>
        <a:xfrm>
          <a:off x="5267695" y="0"/>
          <a:ext cx="1704714" cy="4062549"/>
        </a:xfrm>
        <a:prstGeom prst="roundRect">
          <a:avLst>
            <a:gd name="adj" fmla="val 10000"/>
          </a:avLst>
        </a:prstGeom>
        <a:solidFill>
          <a:schemeClr val="accent5">
            <a:shade val="80000"/>
            <a:hueOff val="122130"/>
            <a:satOff val="1668"/>
            <a:lumOff val="14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smtClean="0"/>
            <a:t>Beden kendinden emin ve diktir.</a:t>
          </a:r>
          <a:endParaRPr lang="tr-TR" sz="1700" kern="1200"/>
        </a:p>
      </dsp:txBody>
      <dsp:txXfrm>
        <a:off x="5267695" y="1625019"/>
        <a:ext cx="1704714" cy="1625019"/>
      </dsp:txXfrm>
    </dsp:sp>
    <dsp:sp modelId="{35FE1AEB-C164-4EF0-8320-810FC8018F47}">
      <dsp:nvSpPr>
        <dsp:cNvPr id="0" name=""/>
        <dsp:cNvSpPr/>
      </dsp:nvSpPr>
      <dsp:spPr>
        <a:xfrm>
          <a:off x="5443637" y="243752"/>
          <a:ext cx="1352828" cy="13528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1BE16-F400-463F-9B55-DE2BB85427A8}">
      <dsp:nvSpPr>
        <dsp:cNvPr id="0" name=""/>
        <dsp:cNvSpPr/>
      </dsp:nvSpPr>
      <dsp:spPr>
        <a:xfrm>
          <a:off x="7023550" y="0"/>
          <a:ext cx="1704714" cy="4062549"/>
        </a:xfrm>
        <a:prstGeom prst="roundRect">
          <a:avLst>
            <a:gd name="adj" fmla="val 10000"/>
          </a:avLst>
        </a:prstGeom>
        <a:solidFill>
          <a:schemeClr val="accent5">
            <a:shade val="80000"/>
            <a:hueOff val="162840"/>
            <a:satOff val="2224"/>
            <a:lumOff val="19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smtClean="0"/>
            <a:t>Kişiler arası mesafe duruma uygundur.</a:t>
          </a:r>
          <a:endParaRPr lang="tr-TR" sz="1700" kern="1200"/>
        </a:p>
      </dsp:txBody>
      <dsp:txXfrm>
        <a:off x="7023550" y="1625019"/>
        <a:ext cx="1704714" cy="1625019"/>
      </dsp:txXfrm>
    </dsp:sp>
    <dsp:sp modelId="{08FF2D59-AD2B-42FC-AD3A-408F001A8FD4}">
      <dsp:nvSpPr>
        <dsp:cNvPr id="0" name=""/>
        <dsp:cNvSpPr/>
      </dsp:nvSpPr>
      <dsp:spPr>
        <a:xfrm>
          <a:off x="7199493" y="243752"/>
          <a:ext cx="1352828" cy="13528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660FF-F6E1-4474-A07E-F63975E79BAA}">
      <dsp:nvSpPr>
        <dsp:cNvPr id="0" name=""/>
        <dsp:cNvSpPr/>
      </dsp:nvSpPr>
      <dsp:spPr>
        <a:xfrm>
          <a:off x="8779406" y="0"/>
          <a:ext cx="1704714" cy="4062549"/>
        </a:xfrm>
        <a:prstGeom prst="roundRect">
          <a:avLst>
            <a:gd name="adj" fmla="val 10000"/>
          </a:avLst>
        </a:prstGeom>
        <a:solidFill>
          <a:schemeClr val="accent5">
            <a:shade val="80000"/>
            <a:hueOff val="203550"/>
            <a:satOff val="2780"/>
            <a:lumOff val="247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smtClean="0"/>
            <a:t>Sözlü ve sözsüz mesajlar birbiriyle uyumludur.</a:t>
          </a:r>
          <a:endParaRPr lang="tr-TR" sz="1700" kern="1200"/>
        </a:p>
      </dsp:txBody>
      <dsp:txXfrm>
        <a:off x="8779406" y="1625019"/>
        <a:ext cx="1704714" cy="1625019"/>
      </dsp:txXfrm>
    </dsp:sp>
    <dsp:sp modelId="{9D48C84F-7C3E-4CA6-86C9-AC1162128694}">
      <dsp:nvSpPr>
        <dsp:cNvPr id="0" name=""/>
        <dsp:cNvSpPr/>
      </dsp:nvSpPr>
      <dsp:spPr>
        <a:xfrm>
          <a:off x="8955349" y="243752"/>
          <a:ext cx="1352828" cy="135282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66F3F-9630-4024-9371-462B9EDE0484}">
      <dsp:nvSpPr>
        <dsp:cNvPr id="0" name=""/>
        <dsp:cNvSpPr/>
      </dsp:nvSpPr>
      <dsp:spPr>
        <a:xfrm>
          <a:off x="419369" y="3250039"/>
          <a:ext cx="9645509" cy="609382"/>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A61015F-7CC6-4D0A-9D87-873EA4C304CC}"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C68B11-C5A8-448C-8CE9-B1A273C79CFC}"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7616CA0-919D-4A49-9C8A-62FDFB3A5183}"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3/12/2020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5090765"/>
            <a:ext cx="7772400" cy="1463040"/>
          </a:xfrm>
        </p:spPr>
        <p:txBody>
          <a:bodyPr>
            <a:normAutofit/>
          </a:bodyPr>
          <a:lstStyle/>
          <a:p>
            <a:r>
              <a:rPr lang="tr-TR" sz="6600" dirty="0" smtClean="0"/>
              <a:t>ATILGANLIK VE ÖZGÜVEN</a:t>
            </a:r>
            <a:endParaRPr lang="tr-TR" sz="6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284" y="4591012"/>
            <a:ext cx="3031671" cy="2253542"/>
          </a:xfrm>
          <a:prstGeom prst="rect">
            <a:avLst/>
          </a:prstGeom>
        </p:spPr>
      </p:pic>
    </p:spTree>
    <p:extLst>
      <p:ext uri="{BB962C8B-B14F-4D97-AF65-F5344CB8AC3E}">
        <p14:creationId xmlns:p14="http://schemas.microsoft.com/office/powerpoint/2010/main" val="131019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4573" y="557607"/>
            <a:ext cx="9720072" cy="1499616"/>
          </a:xfrm>
        </p:spPr>
        <p:txBody>
          <a:bodyPr/>
          <a:lstStyle/>
          <a:p>
            <a:r>
              <a:rPr lang="tr-TR" dirty="0" smtClean="0"/>
              <a:t>ATILGAN DAVRANIŞ</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41198759"/>
              </p:ext>
            </p:extLst>
          </p:nvPr>
        </p:nvGraphicFramePr>
        <p:xfrm>
          <a:off x="899158" y="2942885"/>
          <a:ext cx="9969140" cy="3654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990" y="129499"/>
            <a:ext cx="4275308" cy="2541678"/>
          </a:xfrm>
          <a:prstGeom prst="rect">
            <a:avLst/>
          </a:prstGeom>
        </p:spPr>
      </p:pic>
    </p:spTree>
    <p:extLst>
      <p:ext uri="{BB962C8B-B14F-4D97-AF65-F5344CB8AC3E}">
        <p14:creationId xmlns:p14="http://schemas.microsoft.com/office/powerpoint/2010/main" val="85213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2883436252"/>
              </p:ext>
            </p:extLst>
          </p:nvPr>
        </p:nvGraphicFramePr>
        <p:xfrm>
          <a:off x="632244" y="242102"/>
          <a:ext cx="12757185" cy="6615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rotWithShape="1">
          <a:blip r:embed="rId7">
            <a:extLst>
              <a:ext uri="{28A0092B-C50C-407E-A947-70E740481C1C}">
                <a14:useLocalDpi xmlns:a14="http://schemas.microsoft.com/office/drawing/2010/main" val="0"/>
              </a:ext>
            </a:extLst>
          </a:blip>
          <a:srcRect b="11960"/>
          <a:stretch/>
        </p:blipFill>
        <p:spPr>
          <a:xfrm>
            <a:off x="5377329" y="2794049"/>
            <a:ext cx="3252651" cy="2562079"/>
          </a:xfrm>
          <a:prstGeom prst="rect">
            <a:avLst/>
          </a:prstGeom>
        </p:spPr>
      </p:pic>
      <p:sp>
        <p:nvSpPr>
          <p:cNvPr id="2" name="Unvan 1"/>
          <p:cNvSpPr>
            <a:spLocks noGrp="1"/>
          </p:cNvSpPr>
          <p:nvPr>
            <p:ph type="title"/>
          </p:nvPr>
        </p:nvSpPr>
        <p:spPr>
          <a:xfrm>
            <a:off x="958815" y="1189928"/>
            <a:ext cx="3747656" cy="3556883"/>
          </a:xfrm>
        </p:spPr>
        <p:txBody>
          <a:bodyPr>
            <a:normAutofit fontScale="90000"/>
          </a:bodyPr>
          <a:lstStyle/>
          <a:p>
            <a:r>
              <a:rPr lang="tr-TR" dirty="0" smtClean="0"/>
              <a:t>Örneğin; </a:t>
            </a:r>
            <a:br>
              <a:rPr lang="tr-TR" dirty="0" smtClean="0"/>
            </a:br>
            <a:r>
              <a:rPr lang="tr-TR" dirty="0" smtClean="0"/>
              <a:t>Bir </a:t>
            </a:r>
            <a:r>
              <a:rPr lang="tr-TR" dirty="0"/>
              <a:t>kuyrukta sıra </a:t>
            </a:r>
            <a:r>
              <a:rPr lang="tr-TR" dirty="0" smtClean="0"/>
              <a:t>bekliyorsunuz. </a:t>
            </a:r>
            <a:r>
              <a:rPr lang="tr-TR" dirty="0"/>
              <a:t>Önünüze izinsiz olarak biri </a:t>
            </a:r>
            <a:r>
              <a:rPr lang="tr-TR" dirty="0" smtClean="0"/>
              <a:t>geçtiğinde; </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843835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2688" y="1202993"/>
            <a:ext cx="4227141" cy="1499616"/>
          </a:xfrm>
        </p:spPr>
        <p:txBody>
          <a:bodyPr>
            <a:normAutofit fontScale="90000"/>
          </a:bodyPr>
          <a:lstStyle/>
          <a:p>
            <a:r>
              <a:rPr lang="tr-TR" dirty="0" smtClean="0"/>
              <a:t/>
            </a:r>
            <a:br>
              <a:rPr lang="tr-TR" dirty="0" smtClean="0"/>
            </a:br>
            <a:r>
              <a:rPr lang="tr-TR" dirty="0"/>
              <a:t/>
            </a:r>
            <a:br>
              <a:rPr lang="tr-TR" dirty="0"/>
            </a:br>
            <a:r>
              <a:rPr lang="tr-TR" dirty="0" smtClean="0"/>
              <a:t>Atılganlığın </a:t>
            </a:r>
            <a:r>
              <a:rPr lang="tr-TR" dirty="0"/>
              <a:t>üç temel boyutuna vurgu yapılmaktadır;</a:t>
            </a:r>
            <a:br>
              <a:rPr lang="tr-TR" dirty="0"/>
            </a:br>
            <a:r>
              <a:rPr lang="tr-TR" dirty="0"/>
              <a:t/>
            </a:r>
            <a:br>
              <a:rPr lang="tr-TR" dirty="0"/>
            </a:br>
            <a:endParaRPr lang="tr-TR" dirty="0"/>
          </a:p>
        </p:txBody>
      </p:sp>
      <p:sp>
        <p:nvSpPr>
          <p:cNvPr id="3" name="İçerik Yer Tutucusu 2"/>
          <p:cNvSpPr>
            <a:spLocks noGrp="1"/>
          </p:cNvSpPr>
          <p:nvPr>
            <p:ph idx="1"/>
          </p:nvPr>
        </p:nvSpPr>
        <p:spPr/>
        <p:txBody>
          <a:bodyPr/>
          <a:lstStyle/>
          <a:p>
            <a:endParaRPr lang="tr-TR" dirty="0" smtClean="0"/>
          </a:p>
        </p:txBody>
      </p:sp>
      <p:graphicFrame>
        <p:nvGraphicFramePr>
          <p:cNvPr id="4" name="Diyagram 3"/>
          <p:cNvGraphicFramePr/>
          <p:nvPr>
            <p:extLst>
              <p:ext uri="{D42A27DB-BD31-4B8C-83A1-F6EECF244321}">
                <p14:modId xmlns:p14="http://schemas.microsoft.com/office/powerpoint/2010/main" val="897752207"/>
              </p:ext>
            </p:extLst>
          </p:nvPr>
        </p:nvGraphicFramePr>
        <p:xfrm>
          <a:off x="2423885" y="365997"/>
          <a:ext cx="9293498" cy="604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6667717" y="1152582"/>
            <a:ext cx="1319348" cy="1600438"/>
          </a:xfrm>
          <a:prstGeom prst="rect">
            <a:avLst/>
          </a:prstGeom>
          <a:noFill/>
        </p:spPr>
        <p:txBody>
          <a:bodyPr wrap="square" rtlCol="0">
            <a:spAutoFit/>
          </a:bodyPr>
          <a:lstStyle/>
          <a:p>
            <a:pPr lvl="0" algn="ctr"/>
            <a:r>
              <a:rPr lang="tr-TR" sz="2000" dirty="0" smtClean="0"/>
              <a:t>Kişinin Kendi Haklarını Savunması</a:t>
            </a:r>
          </a:p>
          <a:p>
            <a:endParaRPr lang="tr-TR" dirty="0"/>
          </a:p>
        </p:txBody>
      </p:sp>
    </p:spTree>
    <p:extLst>
      <p:ext uri="{BB962C8B-B14F-4D97-AF65-F5344CB8AC3E}">
        <p14:creationId xmlns:p14="http://schemas.microsoft.com/office/powerpoint/2010/main" val="209943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851698"/>
            <a:ext cx="9720072" cy="1499616"/>
          </a:xfrm>
        </p:spPr>
        <p:txBody>
          <a:bodyPr/>
          <a:lstStyle/>
          <a:p>
            <a:r>
              <a:rPr lang="tr-TR" dirty="0" smtClean="0"/>
              <a:t>Atılgan kişinin özellikleri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881" y="82520"/>
            <a:ext cx="3350184" cy="2229605"/>
          </a:xfrm>
          <a:prstGeom prst="rect">
            <a:avLst/>
          </a:prstGeom>
        </p:spPr>
      </p:pic>
      <p:graphicFrame>
        <p:nvGraphicFramePr>
          <p:cNvPr id="5" name="İçerik Yer Tutucusu 4"/>
          <p:cNvGraphicFramePr>
            <a:graphicFrameLocks noGrp="1"/>
          </p:cNvGraphicFramePr>
          <p:nvPr>
            <p:ph idx="1"/>
            <p:extLst>
              <p:ext uri="{D42A27DB-BD31-4B8C-83A1-F6EECF244321}">
                <p14:modId xmlns:p14="http://schemas.microsoft.com/office/powerpoint/2010/main" val="3411155436"/>
              </p:ext>
            </p:extLst>
          </p:nvPr>
        </p:nvGraphicFramePr>
        <p:xfrm>
          <a:off x="775936" y="2364377"/>
          <a:ext cx="10667129" cy="434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86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Diyagram 4"/>
          <p:cNvGraphicFramePr/>
          <p:nvPr>
            <p:extLst>
              <p:ext uri="{D42A27DB-BD31-4B8C-83A1-F6EECF244321}">
                <p14:modId xmlns:p14="http://schemas.microsoft.com/office/powerpoint/2010/main" val="2160519085"/>
              </p:ext>
            </p:extLst>
          </p:nvPr>
        </p:nvGraphicFramePr>
        <p:xfrm>
          <a:off x="205832" y="2341811"/>
          <a:ext cx="11141637" cy="5013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p:cNvSpPr txBox="1"/>
          <p:nvPr/>
        </p:nvSpPr>
        <p:spPr>
          <a:xfrm>
            <a:off x="8625402" y="5237028"/>
            <a:ext cx="2927899" cy="1246495"/>
          </a:xfrm>
          <a:prstGeom prst="rect">
            <a:avLst/>
          </a:prstGeom>
          <a:noFill/>
        </p:spPr>
        <p:txBody>
          <a:bodyPr wrap="square" rtlCol="0">
            <a:spAutoFit/>
          </a:bodyPr>
          <a:lstStyle/>
          <a:p>
            <a:pPr algn="ctr"/>
            <a:r>
              <a:rPr lang="tr-TR" sz="1900" b="1" dirty="0"/>
              <a:t>Genel konuşmaları başlatma, sürdürme </a:t>
            </a:r>
            <a:endParaRPr lang="tr-TR" sz="1900" b="1" dirty="0" smtClean="0"/>
          </a:p>
          <a:p>
            <a:pPr algn="ctr"/>
            <a:r>
              <a:rPr lang="tr-TR" sz="1900" b="1" dirty="0" smtClean="0"/>
              <a:t>ve </a:t>
            </a:r>
            <a:r>
              <a:rPr lang="tr-TR" sz="1900" b="1" dirty="0"/>
              <a:t>sonlandırma </a:t>
            </a:r>
            <a:r>
              <a:rPr lang="tr-TR" sz="1900" b="1" dirty="0" smtClean="0"/>
              <a:t>yeteneği</a:t>
            </a:r>
            <a:endParaRPr lang="tr-TR" sz="1900" b="1" dirty="0"/>
          </a:p>
          <a:p>
            <a:endParaRPr lang="tr-TR" b="1" dirty="0"/>
          </a:p>
        </p:txBody>
      </p:sp>
    </p:spTree>
    <p:extLst>
      <p:ext uri="{BB962C8B-B14F-4D97-AF65-F5344CB8AC3E}">
        <p14:creationId xmlns:p14="http://schemas.microsoft.com/office/powerpoint/2010/main" val="4918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28682" y="616566"/>
            <a:ext cx="9720072" cy="1499616"/>
          </a:xfrm>
        </p:spPr>
        <p:txBody>
          <a:bodyPr/>
          <a:lstStyle/>
          <a:p>
            <a:r>
              <a:rPr lang="tr-TR" dirty="0" smtClean="0"/>
              <a:t>Atılganca sözsüz davranışlar</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596739158"/>
              </p:ext>
            </p:extLst>
          </p:nvPr>
        </p:nvGraphicFramePr>
        <p:xfrm>
          <a:off x="802059" y="2285999"/>
          <a:ext cx="10484249" cy="406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80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9500" y="467650"/>
            <a:ext cx="9720072" cy="1499616"/>
          </a:xfrm>
        </p:spPr>
        <p:txBody>
          <a:bodyPr/>
          <a:lstStyle/>
          <a:p>
            <a:r>
              <a:rPr lang="tr-TR" dirty="0" smtClean="0"/>
              <a:t>Atılganca sözlü mesajlar </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544920408"/>
              </p:ext>
            </p:extLst>
          </p:nvPr>
        </p:nvGraphicFramePr>
        <p:xfrm>
          <a:off x="802060" y="2084832"/>
          <a:ext cx="10549563" cy="438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544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7" y="378822"/>
            <a:ext cx="9720072" cy="1499616"/>
          </a:xfrm>
        </p:spPr>
        <p:txBody>
          <a:bodyPr/>
          <a:lstStyle/>
          <a:p>
            <a:r>
              <a:rPr lang="tr-TR" dirty="0"/>
              <a:t>Atılganlık eyleminin ögeleri</a:t>
            </a:r>
          </a:p>
        </p:txBody>
      </p:sp>
      <p:sp>
        <p:nvSpPr>
          <p:cNvPr id="4" name="Bulut 3"/>
          <p:cNvSpPr/>
          <p:nvPr/>
        </p:nvSpPr>
        <p:spPr>
          <a:xfrm>
            <a:off x="178525" y="4241292"/>
            <a:ext cx="3605350" cy="1626760"/>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rPr>
              <a:t>Yüz </a:t>
            </a:r>
            <a:r>
              <a:rPr lang="tr-TR" dirty="0" smtClean="0">
                <a:solidFill>
                  <a:schemeClr val="accent2"/>
                </a:solidFill>
              </a:rPr>
              <a:t>İfadesi</a:t>
            </a:r>
          </a:p>
          <a:p>
            <a:pPr algn="ctr"/>
            <a:r>
              <a:rPr lang="tr-TR" dirty="0" smtClean="0">
                <a:solidFill>
                  <a:schemeClr val="tx1"/>
                </a:solidFill>
              </a:rPr>
              <a:t>Yüz </a:t>
            </a:r>
            <a:r>
              <a:rPr lang="tr-TR" dirty="0">
                <a:solidFill>
                  <a:schemeClr val="tx1"/>
                </a:solidFill>
              </a:rPr>
              <a:t>ifadesi ile gönderilen mesajın içeriği uyumlu </a:t>
            </a:r>
            <a:r>
              <a:rPr lang="tr-TR" dirty="0" smtClean="0">
                <a:solidFill>
                  <a:schemeClr val="tx1"/>
                </a:solidFill>
              </a:rPr>
              <a:t>olmalıdır</a:t>
            </a:r>
            <a:r>
              <a:rPr lang="tr-TR" dirty="0">
                <a:solidFill>
                  <a:schemeClr val="tx1"/>
                </a:solidFill>
              </a:rPr>
              <a:t>.</a:t>
            </a:r>
            <a:endParaRPr lang="tr-TR" dirty="0"/>
          </a:p>
        </p:txBody>
      </p:sp>
      <p:sp>
        <p:nvSpPr>
          <p:cNvPr id="5" name="Bulut 4"/>
          <p:cNvSpPr/>
          <p:nvPr/>
        </p:nvSpPr>
        <p:spPr>
          <a:xfrm>
            <a:off x="521426" y="2294925"/>
            <a:ext cx="4167051" cy="2007327"/>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rPr>
              <a:t>Gözle </a:t>
            </a:r>
            <a:r>
              <a:rPr lang="tr-TR" dirty="0" smtClean="0">
                <a:solidFill>
                  <a:schemeClr val="accent2"/>
                </a:solidFill>
              </a:rPr>
              <a:t>İletişim</a:t>
            </a:r>
          </a:p>
          <a:p>
            <a:pPr algn="ctr"/>
            <a:r>
              <a:rPr lang="tr-TR" dirty="0" smtClean="0">
                <a:solidFill>
                  <a:schemeClr val="tx1"/>
                </a:solidFill>
              </a:rPr>
              <a:t>İletişim </a:t>
            </a:r>
            <a:r>
              <a:rPr lang="tr-TR" dirty="0">
                <a:solidFill>
                  <a:schemeClr val="tx1"/>
                </a:solidFill>
              </a:rPr>
              <a:t>esnasında söylenilenlerin içten olduğunun anlaşılması için kişi ile göz teması kurulur.</a:t>
            </a:r>
          </a:p>
        </p:txBody>
      </p:sp>
      <p:sp>
        <p:nvSpPr>
          <p:cNvPr id="6" name="Bulut 5"/>
          <p:cNvSpPr/>
          <p:nvPr/>
        </p:nvSpPr>
        <p:spPr>
          <a:xfrm>
            <a:off x="3315787" y="4302252"/>
            <a:ext cx="3792583" cy="2123150"/>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rPr>
              <a:t>Vücudun </a:t>
            </a:r>
            <a:r>
              <a:rPr lang="tr-TR" dirty="0" smtClean="0">
                <a:solidFill>
                  <a:schemeClr val="accent2"/>
                </a:solidFill>
              </a:rPr>
              <a:t>Duruşu</a:t>
            </a:r>
          </a:p>
          <a:p>
            <a:pPr algn="ctr"/>
            <a:r>
              <a:rPr lang="tr-TR" dirty="0" smtClean="0">
                <a:solidFill>
                  <a:schemeClr val="accent2"/>
                </a:solidFill>
              </a:rPr>
              <a:t> </a:t>
            </a:r>
            <a:r>
              <a:rPr lang="tr-TR" dirty="0">
                <a:solidFill>
                  <a:schemeClr val="tx1"/>
                </a:solidFill>
              </a:rPr>
              <a:t>İletişim kurarken doğrudan kişinin yüzüne bakılır ve vücut ona dönük olur.</a:t>
            </a:r>
          </a:p>
        </p:txBody>
      </p:sp>
      <p:sp>
        <p:nvSpPr>
          <p:cNvPr id="7" name="Bulut 6"/>
          <p:cNvSpPr/>
          <p:nvPr/>
        </p:nvSpPr>
        <p:spPr>
          <a:xfrm>
            <a:off x="5767244" y="3190167"/>
            <a:ext cx="3984171" cy="1876697"/>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2"/>
                </a:solidFill>
              </a:rPr>
              <a:t>Jestler</a:t>
            </a:r>
          </a:p>
          <a:p>
            <a:pPr algn="ctr"/>
            <a:r>
              <a:rPr lang="tr-TR" dirty="0" smtClean="0">
                <a:solidFill>
                  <a:schemeClr val="tx1"/>
                </a:solidFill>
              </a:rPr>
              <a:t>Sözlü </a:t>
            </a:r>
            <a:r>
              <a:rPr lang="tr-TR" dirty="0">
                <a:solidFill>
                  <a:schemeClr val="tx1"/>
                </a:solidFill>
              </a:rPr>
              <a:t>ifadeye ek olarak kullanılan jestler iletişimi daha anlamlı </a:t>
            </a:r>
            <a:r>
              <a:rPr lang="tr-TR" dirty="0" smtClean="0">
                <a:solidFill>
                  <a:schemeClr val="tx1"/>
                </a:solidFill>
              </a:rPr>
              <a:t>kılar.</a:t>
            </a:r>
            <a:endParaRPr lang="tr-TR" dirty="0">
              <a:ln w="0"/>
              <a:solidFill>
                <a:schemeClr val="tx1"/>
              </a:solidFill>
              <a:effectLst>
                <a:outerShdw blurRad="38100" dist="25400" dir="5400000" algn="ctr" rotWithShape="0">
                  <a:srgbClr val="6E747A">
                    <a:alpha val="43000"/>
                  </a:srgbClr>
                </a:outerShdw>
              </a:effectLst>
            </a:endParaRPr>
          </a:p>
        </p:txBody>
      </p:sp>
      <p:sp>
        <p:nvSpPr>
          <p:cNvPr id="8" name="Bulut 7"/>
          <p:cNvSpPr/>
          <p:nvPr/>
        </p:nvSpPr>
        <p:spPr>
          <a:xfrm>
            <a:off x="7759329" y="4636878"/>
            <a:ext cx="3801291" cy="1535321"/>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rPr>
              <a:t>Ses </a:t>
            </a:r>
            <a:r>
              <a:rPr lang="tr-TR" dirty="0" smtClean="0">
                <a:solidFill>
                  <a:schemeClr val="accent2"/>
                </a:solidFill>
              </a:rPr>
              <a:t>Tonu</a:t>
            </a:r>
          </a:p>
          <a:p>
            <a:pPr algn="ctr"/>
            <a:r>
              <a:rPr lang="tr-TR" dirty="0" smtClean="0">
                <a:solidFill>
                  <a:schemeClr val="tx1"/>
                </a:solidFill>
              </a:rPr>
              <a:t>Kendine </a:t>
            </a:r>
            <a:r>
              <a:rPr lang="tr-TR" dirty="0" smtClean="0">
                <a:solidFill>
                  <a:schemeClr val="tx1"/>
                </a:solidFill>
              </a:rPr>
              <a:t>güvenen </a:t>
            </a:r>
            <a:r>
              <a:rPr lang="tr-TR" dirty="0">
                <a:solidFill>
                  <a:schemeClr val="tx1"/>
                </a:solidFill>
              </a:rPr>
              <a:t>bir ses tonu ile iletişim kurulur.</a:t>
            </a:r>
          </a:p>
        </p:txBody>
      </p:sp>
      <p:sp>
        <p:nvSpPr>
          <p:cNvPr id="10" name="Bulut 9"/>
          <p:cNvSpPr/>
          <p:nvPr/>
        </p:nvSpPr>
        <p:spPr>
          <a:xfrm>
            <a:off x="7907360" y="1906305"/>
            <a:ext cx="3984171" cy="1876697"/>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2"/>
                </a:solidFill>
              </a:rPr>
              <a:t>İçerik</a:t>
            </a:r>
          </a:p>
          <a:p>
            <a:pPr algn="ctr"/>
            <a:r>
              <a:rPr lang="tr-TR" dirty="0" smtClean="0">
                <a:solidFill>
                  <a:schemeClr val="tx1"/>
                </a:solidFill>
              </a:rPr>
              <a:t>Ne </a:t>
            </a:r>
            <a:r>
              <a:rPr lang="tr-TR" dirty="0">
                <a:solidFill>
                  <a:schemeClr val="tx1"/>
                </a:solidFill>
              </a:rPr>
              <a:t>söylediğimiz de nasıl söylediğimiz de aynı derecede önemlidir.</a:t>
            </a:r>
          </a:p>
        </p:txBody>
      </p:sp>
      <p:sp>
        <p:nvSpPr>
          <p:cNvPr id="11" name="Bulut 10"/>
          <p:cNvSpPr/>
          <p:nvPr/>
        </p:nvSpPr>
        <p:spPr>
          <a:xfrm>
            <a:off x="3775158" y="1769690"/>
            <a:ext cx="3984171" cy="1876697"/>
          </a:xfrm>
          <a:prstGeom prst="clou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2"/>
                </a:solidFill>
              </a:rPr>
              <a:t>Zamanlama</a:t>
            </a:r>
          </a:p>
          <a:p>
            <a:pPr algn="ctr"/>
            <a:r>
              <a:rPr lang="tr-TR" dirty="0" smtClean="0">
                <a:solidFill>
                  <a:schemeClr val="accent2"/>
                </a:solidFill>
              </a:rPr>
              <a:t> </a:t>
            </a:r>
            <a:r>
              <a:rPr lang="tr-TR" dirty="0">
                <a:solidFill>
                  <a:schemeClr val="tx1"/>
                </a:solidFill>
              </a:rPr>
              <a:t>Söylenilecek şeyin zamanı ve ortamı iyi ayarlanmalıdır.</a:t>
            </a:r>
          </a:p>
        </p:txBody>
      </p:sp>
    </p:spTree>
    <p:extLst>
      <p:ext uri="{BB962C8B-B14F-4D97-AF65-F5344CB8AC3E}">
        <p14:creationId xmlns:p14="http://schemas.microsoft.com/office/powerpoint/2010/main" val="311962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yagram 22"/>
          <p:cNvGraphicFramePr/>
          <p:nvPr>
            <p:extLst>
              <p:ext uri="{D42A27DB-BD31-4B8C-83A1-F6EECF244321}">
                <p14:modId xmlns:p14="http://schemas.microsoft.com/office/powerpoint/2010/main" val="2475768533"/>
              </p:ext>
            </p:extLst>
          </p:nvPr>
        </p:nvGraphicFramePr>
        <p:xfrm>
          <a:off x="-931108" y="-268941"/>
          <a:ext cx="17363413" cy="74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Unvan 1"/>
          <p:cNvSpPr>
            <a:spLocks noGrp="1"/>
          </p:cNvSpPr>
          <p:nvPr>
            <p:ph type="title"/>
          </p:nvPr>
        </p:nvSpPr>
        <p:spPr>
          <a:xfrm rot="17748902">
            <a:off x="-960785" y="1406649"/>
            <a:ext cx="9720072" cy="1499616"/>
          </a:xfrm>
        </p:spPr>
        <p:txBody>
          <a:bodyPr>
            <a:normAutofit/>
          </a:bodyPr>
          <a:lstStyle/>
          <a:p>
            <a:r>
              <a:rPr lang="tr-TR" sz="4400" dirty="0" smtClean="0">
                <a:solidFill>
                  <a:schemeClr val="accent2"/>
                </a:solidFill>
              </a:rPr>
              <a:t>Atılganlık kişiye neler kazandırır?</a:t>
            </a:r>
            <a:endParaRPr lang="tr-TR" sz="4400" dirty="0">
              <a:solidFill>
                <a:schemeClr val="accent2"/>
              </a:solidFill>
            </a:endParaRPr>
          </a:p>
        </p:txBody>
      </p:sp>
    </p:spTree>
    <p:extLst>
      <p:ext uri="{BB962C8B-B14F-4D97-AF65-F5344CB8AC3E}">
        <p14:creationId xmlns:p14="http://schemas.microsoft.com/office/powerpoint/2010/main" val="419012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4312" y="2176201"/>
            <a:ext cx="2648785" cy="4838553"/>
          </a:xfrm>
        </p:spPr>
        <p:txBody>
          <a:bodyPr>
            <a:normAutofit/>
          </a:bodyPr>
          <a:lstStyle/>
          <a:p>
            <a:pPr algn="ctr"/>
            <a:r>
              <a:rPr lang="tr-TR" dirty="0" smtClean="0">
                <a:solidFill>
                  <a:srgbClr val="00B050"/>
                </a:solidFill>
              </a:rPr>
              <a:t>Atılganlık, her insanın temel haklara sahip olduğu düşüncesini savunur. Maalesef sosyal değerler ve ahlak sistemi bu hakların kabul edilmez olduğunu söyler kimi zaman. İçinde bulunulan kültür ile atılganlık arasında bir ilişki vardır.</a:t>
            </a:r>
            <a:endParaRPr lang="tr-TR" dirty="0">
              <a:solidFill>
                <a:srgbClr val="00B05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066032657"/>
              </p:ext>
            </p:extLst>
          </p:nvPr>
        </p:nvGraphicFramePr>
        <p:xfrm>
          <a:off x="4049486" y="2176201"/>
          <a:ext cx="7511142" cy="3754335"/>
        </p:xfrm>
        <a:graphic>
          <a:graphicData uri="http://schemas.openxmlformats.org/drawingml/2006/table">
            <a:tbl>
              <a:tblPr firstRow="1" bandRow="1">
                <a:tableStyleId>{5C22544A-7EE6-4342-B048-85BDC9FD1C3A}</a:tableStyleId>
              </a:tblPr>
              <a:tblGrid>
                <a:gridCol w="3755571">
                  <a:extLst>
                    <a:ext uri="{9D8B030D-6E8A-4147-A177-3AD203B41FA5}">
                      <a16:colId xmlns:a16="http://schemas.microsoft.com/office/drawing/2014/main" val="3481404149"/>
                    </a:ext>
                  </a:extLst>
                </a:gridCol>
                <a:gridCol w="3755571">
                  <a:extLst>
                    <a:ext uri="{9D8B030D-6E8A-4147-A177-3AD203B41FA5}">
                      <a16:colId xmlns:a16="http://schemas.microsoft.com/office/drawing/2014/main" val="1034469479"/>
                    </a:ext>
                  </a:extLst>
                </a:gridCol>
              </a:tblGrid>
              <a:tr h="477780">
                <a:tc>
                  <a:txBody>
                    <a:bodyPr/>
                    <a:lstStyle/>
                    <a:p>
                      <a:pPr algn="ctr"/>
                      <a:r>
                        <a:rPr lang="tr-TR" dirty="0" smtClean="0"/>
                        <a:t>KÜLTÜREL</a:t>
                      </a:r>
                      <a:r>
                        <a:rPr lang="tr-TR" baseline="0" dirty="0" smtClean="0"/>
                        <a:t> DEĞERLER</a:t>
                      </a:r>
                      <a:endParaRPr lang="tr-TR" dirty="0"/>
                    </a:p>
                  </a:txBody>
                  <a:tcPr/>
                </a:tc>
                <a:tc>
                  <a:txBody>
                    <a:bodyPr/>
                    <a:lstStyle/>
                    <a:p>
                      <a:pPr algn="ctr"/>
                      <a:r>
                        <a:rPr lang="tr-TR" dirty="0" smtClean="0"/>
                        <a:t>KİŞİSEL HAKLAR</a:t>
                      </a:r>
                      <a:endParaRPr lang="tr-TR" dirty="0"/>
                    </a:p>
                  </a:txBody>
                  <a:tcPr/>
                </a:tc>
                <a:extLst>
                  <a:ext uri="{0D108BD9-81ED-4DB2-BD59-A6C34878D82A}">
                    <a16:rowId xmlns:a16="http://schemas.microsoft.com/office/drawing/2014/main" val="1457302762"/>
                  </a:ext>
                </a:extLst>
              </a:tr>
              <a:tr h="836116">
                <a:tc>
                  <a:txBody>
                    <a:bodyPr/>
                    <a:lstStyle/>
                    <a:p>
                      <a:pPr algn="ctr"/>
                      <a:r>
                        <a:rPr lang="tr-TR" dirty="0" smtClean="0"/>
                        <a:t>Hata yapmak utanç vericidir.</a:t>
                      </a:r>
                    </a:p>
                    <a:p>
                      <a:pPr algn="ctr"/>
                      <a:endParaRPr lang="tr-TR" dirty="0"/>
                    </a:p>
                  </a:txBody>
                  <a:tcPr/>
                </a:tc>
                <a:tc>
                  <a:txBody>
                    <a:bodyPr/>
                    <a:lstStyle/>
                    <a:p>
                      <a:pPr algn="ctr"/>
                      <a:r>
                        <a:rPr lang="tr-TR" dirty="0" smtClean="0"/>
                        <a:t>Kişinin hata yapma hakkı vardır.</a:t>
                      </a:r>
                      <a:endParaRPr lang="tr-TR" dirty="0"/>
                    </a:p>
                  </a:txBody>
                  <a:tcPr/>
                </a:tc>
                <a:extLst>
                  <a:ext uri="{0D108BD9-81ED-4DB2-BD59-A6C34878D82A}">
                    <a16:rowId xmlns:a16="http://schemas.microsoft.com/office/drawing/2014/main" val="2877046233"/>
                  </a:ext>
                </a:extLst>
              </a:tr>
              <a:tr h="768207">
                <a:tc>
                  <a:txBody>
                    <a:bodyPr/>
                    <a:lstStyle/>
                    <a:p>
                      <a:pPr algn="ctr"/>
                      <a:r>
                        <a:rPr lang="tr-TR" dirty="0" smtClean="0"/>
                        <a:t>Daima mantıklı</a:t>
                      </a:r>
                      <a:r>
                        <a:rPr lang="tr-TR" baseline="0" dirty="0" smtClean="0"/>
                        <a:t> ve tutarlı olunmalı.</a:t>
                      </a:r>
                      <a:endParaRPr lang="tr-TR" dirty="0"/>
                    </a:p>
                  </a:txBody>
                  <a:tcPr/>
                </a:tc>
                <a:tc>
                  <a:txBody>
                    <a:bodyPr/>
                    <a:lstStyle/>
                    <a:p>
                      <a:pPr algn="ctr"/>
                      <a:r>
                        <a:rPr lang="tr-TR" dirty="0" smtClean="0"/>
                        <a:t>Fikir</a:t>
                      </a:r>
                      <a:r>
                        <a:rPr lang="tr-TR" baseline="0" dirty="0" smtClean="0"/>
                        <a:t> değiştirme hakkımız vardır.</a:t>
                      </a:r>
                      <a:endParaRPr lang="tr-TR" dirty="0"/>
                    </a:p>
                  </a:txBody>
                  <a:tcPr/>
                </a:tc>
                <a:extLst>
                  <a:ext uri="{0D108BD9-81ED-4DB2-BD59-A6C34878D82A}">
                    <a16:rowId xmlns:a16="http://schemas.microsoft.com/office/drawing/2014/main" val="3279039183"/>
                  </a:ext>
                </a:extLst>
              </a:tr>
              <a:tr h="836116">
                <a:tc>
                  <a:txBody>
                    <a:bodyPr/>
                    <a:lstStyle/>
                    <a:p>
                      <a:pPr algn="ctr"/>
                      <a:r>
                        <a:rPr lang="tr-TR" dirty="0" smtClean="0"/>
                        <a:t>Başkaları</a:t>
                      </a:r>
                      <a:r>
                        <a:rPr lang="tr-TR" baseline="0" dirty="0" smtClean="0"/>
                        <a:t> problemlerimizi dinlemek istemez.</a:t>
                      </a:r>
                      <a:endParaRPr lang="tr-TR" dirty="0"/>
                    </a:p>
                  </a:txBody>
                  <a:tcPr/>
                </a:tc>
                <a:tc>
                  <a:txBody>
                    <a:bodyPr/>
                    <a:lstStyle/>
                    <a:p>
                      <a:pPr algn="ctr"/>
                      <a:r>
                        <a:rPr lang="tr-TR" dirty="0" smtClean="0"/>
                        <a:t>Hissettiklerimizi söylemeye hakkımız var.</a:t>
                      </a:r>
                      <a:endParaRPr lang="tr-TR" dirty="0"/>
                    </a:p>
                  </a:txBody>
                  <a:tcPr/>
                </a:tc>
                <a:extLst>
                  <a:ext uri="{0D108BD9-81ED-4DB2-BD59-A6C34878D82A}">
                    <a16:rowId xmlns:a16="http://schemas.microsoft.com/office/drawing/2014/main" val="625748674"/>
                  </a:ext>
                </a:extLst>
              </a:tr>
              <a:tr h="836116">
                <a:tc>
                  <a:txBody>
                    <a:bodyPr/>
                    <a:lstStyle/>
                    <a:p>
                      <a:pPr algn="ctr"/>
                      <a:r>
                        <a:rPr lang="tr-TR" dirty="0" smtClean="0"/>
                        <a:t>Kendinden büyüklere itiraz edilmez.</a:t>
                      </a:r>
                      <a:endParaRPr lang="tr-TR" dirty="0"/>
                    </a:p>
                  </a:txBody>
                  <a:tcPr/>
                </a:tc>
                <a:tc>
                  <a:txBody>
                    <a:bodyPr/>
                    <a:lstStyle/>
                    <a:p>
                      <a:pPr algn="ctr"/>
                      <a:r>
                        <a:rPr lang="tr-TR" dirty="0" smtClean="0"/>
                        <a:t>Atılganlık itiraz ya da saygısızlık değildir.</a:t>
                      </a:r>
                      <a:endParaRPr lang="tr-TR" dirty="0"/>
                    </a:p>
                  </a:txBody>
                  <a:tcPr/>
                </a:tc>
                <a:extLst>
                  <a:ext uri="{0D108BD9-81ED-4DB2-BD59-A6C34878D82A}">
                    <a16:rowId xmlns:a16="http://schemas.microsoft.com/office/drawing/2014/main" val="706575005"/>
                  </a:ext>
                </a:extLst>
              </a:tr>
            </a:tbl>
          </a:graphicData>
        </a:graphic>
      </p:graphicFrame>
      <p:sp>
        <p:nvSpPr>
          <p:cNvPr id="2" name="Metin kutusu 1"/>
          <p:cNvSpPr txBox="1"/>
          <p:nvPr/>
        </p:nvSpPr>
        <p:spPr>
          <a:xfrm>
            <a:off x="1139444" y="798475"/>
            <a:ext cx="7612670" cy="861774"/>
          </a:xfrm>
          <a:prstGeom prst="rect">
            <a:avLst/>
          </a:prstGeom>
          <a:noFill/>
        </p:spPr>
        <p:txBody>
          <a:bodyPr wrap="square" rtlCol="0">
            <a:spAutoFit/>
          </a:bodyPr>
          <a:lstStyle/>
          <a:p>
            <a:r>
              <a:rPr lang="tr-TR" sz="5000" dirty="0" smtClean="0">
                <a:latin typeface="+mj-lt"/>
              </a:rPr>
              <a:t>ATILGANLIK VE KÜLTÜR İLİŞKİSİ</a:t>
            </a:r>
            <a:endParaRPr lang="tr-TR" sz="5000" dirty="0">
              <a:latin typeface="+mj-lt"/>
            </a:endParaRPr>
          </a:p>
        </p:txBody>
      </p:sp>
    </p:spTree>
    <p:extLst>
      <p:ext uri="{BB962C8B-B14F-4D97-AF65-F5344CB8AC3E}">
        <p14:creationId xmlns:p14="http://schemas.microsoft.com/office/powerpoint/2010/main" val="2354323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İçerik Yer Tutucusu 2"/>
          <p:cNvSpPr>
            <a:spLocks noGrp="1"/>
          </p:cNvSpPr>
          <p:nvPr>
            <p:ph idx="1"/>
          </p:nvPr>
        </p:nvSpPr>
        <p:spPr>
          <a:xfrm>
            <a:off x="117567" y="2221771"/>
            <a:ext cx="3918856" cy="3506456"/>
          </a:xfr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a:normAutofit fontScale="92500"/>
          </a:bodyPr>
          <a:lstStyle/>
          <a:p>
            <a:endParaRPr lang="tr-TR" dirty="0" smtClean="0"/>
          </a:p>
          <a:p>
            <a:pPr algn="ctr"/>
            <a:r>
              <a:rPr lang="tr-TR" dirty="0" smtClean="0">
                <a:solidFill>
                  <a:schemeClr val="accent6">
                    <a:lumMod val="50000"/>
                  </a:schemeClr>
                </a:solidFill>
              </a:rPr>
              <a:t>Özgüven</a:t>
            </a:r>
            <a:r>
              <a:rPr lang="tr-TR" dirty="0">
                <a:solidFill>
                  <a:schemeClr val="accent6">
                    <a:lumMod val="50000"/>
                  </a:schemeClr>
                </a:solidFill>
              </a:rPr>
              <a:t>, kişinin kendisini tanıması ve kendi </a:t>
            </a:r>
            <a:r>
              <a:rPr lang="tr-TR" b="1" dirty="0">
                <a:solidFill>
                  <a:schemeClr val="accent6">
                    <a:lumMod val="50000"/>
                  </a:schemeClr>
                </a:solidFill>
              </a:rPr>
              <a:t>analizini yapabilmesidir.</a:t>
            </a:r>
            <a:r>
              <a:rPr lang="tr-TR" dirty="0">
                <a:solidFill>
                  <a:schemeClr val="accent6">
                    <a:lumMod val="50000"/>
                  </a:schemeClr>
                </a:solidFill>
              </a:rPr>
              <a:t> </a:t>
            </a:r>
            <a:endParaRPr lang="tr-TR" dirty="0" smtClean="0">
              <a:solidFill>
                <a:schemeClr val="accent6">
                  <a:lumMod val="50000"/>
                </a:schemeClr>
              </a:solidFill>
            </a:endParaRPr>
          </a:p>
          <a:p>
            <a:pPr algn="ctr"/>
            <a:r>
              <a:rPr lang="tr-TR" dirty="0" smtClean="0">
                <a:solidFill>
                  <a:schemeClr val="accent6">
                    <a:lumMod val="50000"/>
                  </a:schemeClr>
                </a:solidFill>
              </a:rPr>
              <a:t>Özgüven </a:t>
            </a:r>
            <a:r>
              <a:rPr lang="tr-TR" dirty="0">
                <a:solidFill>
                  <a:schemeClr val="accent6">
                    <a:lumMod val="50000"/>
                  </a:schemeClr>
                </a:solidFill>
              </a:rPr>
              <a:t>aslında </a:t>
            </a:r>
            <a:r>
              <a:rPr lang="tr-TR" b="1" dirty="0">
                <a:solidFill>
                  <a:schemeClr val="accent6">
                    <a:lumMod val="50000"/>
                  </a:schemeClr>
                </a:solidFill>
              </a:rPr>
              <a:t>kendinizle barışık</a:t>
            </a:r>
            <a:r>
              <a:rPr lang="tr-TR" dirty="0">
                <a:solidFill>
                  <a:schemeClr val="accent6">
                    <a:lumMod val="50000"/>
                  </a:schemeClr>
                </a:solidFill>
              </a:rPr>
              <a:t> bir birey olmanız demektir</a:t>
            </a:r>
            <a:r>
              <a:rPr lang="tr-TR" dirty="0" smtClean="0">
                <a:solidFill>
                  <a:schemeClr val="accent6">
                    <a:lumMod val="50000"/>
                  </a:schemeClr>
                </a:solidFill>
              </a:rPr>
              <a:t>.</a:t>
            </a:r>
          </a:p>
          <a:p>
            <a:pPr algn="ctr"/>
            <a:r>
              <a:rPr lang="tr-TR" dirty="0" smtClean="0">
                <a:solidFill>
                  <a:schemeClr val="accent6">
                    <a:lumMod val="50000"/>
                  </a:schemeClr>
                </a:solidFill>
              </a:rPr>
              <a:t>Özgüvenli birey, eleştiriye açık bireydir.</a:t>
            </a:r>
          </a:p>
          <a:p>
            <a:pPr algn="ctr"/>
            <a:r>
              <a:rPr lang="tr-TR" dirty="0" smtClean="0">
                <a:solidFill>
                  <a:schemeClr val="accent6">
                    <a:lumMod val="50000"/>
                  </a:schemeClr>
                </a:solidFill>
              </a:rPr>
              <a:t>Özgüvenli bireyin atılganlık becerileri gelişmiştir. </a:t>
            </a:r>
            <a:endParaRPr lang="tr-TR" dirty="0">
              <a:solidFill>
                <a:schemeClr val="accent6">
                  <a:lumMod val="50000"/>
                </a:schemeClr>
              </a:solidFill>
            </a:endParaRPr>
          </a:p>
        </p:txBody>
      </p:sp>
      <p:sp>
        <p:nvSpPr>
          <p:cNvPr id="2" name="Unvan 1"/>
          <p:cNvSpPr>
            <a:spLocks noGrp="1"/>
          </p:cNvSpPr>
          <p:nvPr>
            <p:ph type="title"/>
          </p:nvPr>
        </p:nvSpPr>
        <p:spPr>
          <a:xfrm>
            <a:off x="925004" y="722155"/>
            <a:ext cx="9720072" cy="1499616"/>
          </a:xfrm>
        </p:spPr>
        <p:txBody>
          <a:bodyPr/>
          <a:lstStyle/>
          <a:p>
            <a:r>
              <a:rPr lang="tr-TR" dirty="0" smtClean="0"/>
              <a:t>ÖZGÜVEN</a:t>
            </a:r>
            <a:endParaRPr lang="tr-TR" dirty="0"/>
          </a:p>
        </p:txBody>
      </p:sp>
      <p:sp>
        <p:nvSpPr>
          <p:cNvPr id="6" name="Metin kutusu 5"/>
          <p:cNvSpPr txBox="1"/>
          <p:nvPr/>
        </p:nvSpPr>
        <p:spPr>
          <a:xfrm>
            <a:off x="9553303" y="2221771"/>
            <a:ext cx="2481943" cy="4154984"/>
          </a:xfrm>
          <a:prstGeom prst="rect">
            <a:avLst/>
          </a:prstGeom>
          <a:solidFill>
            <a:schemeClr val="bg1"/>
          </a:solidFill>
          <a:ln>
            <a:solidFill>
              <a:schemeClr val="tx1"/>
            </a:solidFill>
          </a:ln>
        </p:spPr>
        <p:txBody>
          <a:bodyPr wrap="square" rtlCol="0">
            <a:spAutoFit/>
          </a:bodyPr>
          <a:lstStyle/>
          <a:p>
            <a:pPr algn="ctr"/>
            <a:r>
              <a:rPr lang="tr-TR" sz="2000" dirty="0" smtClean="0">
                <a:solidFill>
                  <a:schemeClr val="accent6">
                    <a:lumMod val="50000"/>
                  </a:schemeClr>
                </a:solidFill>
              </a:rPr>
              <a:t>Yapabileceğimiz </a:t>
            </a:r>
            <a:r>
              <a:rPr lang="tr-TR" sz="2000" dirty="0">
                <a:solidFill>
                  <a:schemeClr val="accent6">
                    <a:lumMod val="50000"/>
                  </a:schemeClr>
                </a:solidFill>
              </a:rPr>
              <a:t>şeylerin ya da yapamayacağımız şeylerin kararını başkalarının değil bizim verebilmemizdir. </a:t>
            </a:r>
          </a:p>
          <a:p>
            <a:pPr algn="ctr"/>
            <a:endParaRPr lang="tr-TR" sz="2000" dirty="0" smtClean="0">
              <a:solidFill>
                <a:schemeClr val="accent6">
                  <a:lumMod val="50000"/>
                </a:schemeClr>
              </a:solidFill>
            </a:endParaRPr>
          </a:p>
          <a:p>
            <a:pPr algn="ctr"/>
            <a:r>
              <a:rPr lang="tr-TR" sz="2000" dirty="0" smtClean="0">
                <a:solidFill>
                  <a:schemeClr val="accent6">
                    <a:lumMod val="50000"/>
                  </a:schemeClr>
                </a:solidFill>
              </a:rPr>
              <a:t>Özgüven </a:t>
            </a:r>
            <a:r>
              <a:rPr lang="tr-TR" sz="2000" dirty="0">
                <a:solidFill>
                  <a:schemeClr val="accent6">
                    <a:lumMod val="50000"/>
                  </a:schemeClr>
                </a:solidFill>
              </a:rPr>
              <a:t>sahibi olmak, kendiniz dışındaki kişilerin olumsuz duygu ve düşüncelerinin sizi yönlendirmesine izin vermemenizdir</a:t>
            </a:r>
            <a:r>
              <a:rPr lang="tr-TR" sz="2400" dirty="0" smtClean="0">
                <a:solidFill>
                  <a:schemeClr val="accent6">
                    <a:lumMod val="50000"/>
                  </a:schemeClr>
                </a:solidFill>
              </a:rPr>
              <a:t>.</a:t>
            </a:r>
          </a:p>
        </p:txBody>
      </p:sp>
    </p:spTree>
    <p:extLst>
      <p:ext uri="{BB962C8B-B14F-4D97-AF65-F5344CB8AC3E}">
        <p14:creationId xmlns:p14="http://schemas.microsoft.com/office/powerpoint/2010/main" val="181994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156"/>
          <a:stretch/>
        </p:blipFill>
        <p:spPr>
          <a:xfrm>
            <a:off x="0" y="98446"/>
            <a:ext cx="7524206" cy="4717164"/>
          </a:xfrm>
          <a:prstGeom prst="rect">
            <a:avLst/>
          </a:prstGeom>
        </p:spPr>
      </p:pic>
      <p:sp>
        <p:nvSpPr>
          <p:cNvPr id="2" name="Unvan 1"/>
          <p:cNvSpPr>
            <a:spLocks noGrp="1"/>
          </p:cNvSpPr>
          <p:nvPr>
            <p:ph type="title"/>
          </p:nvPr>
        </p:nvSpPr>
        <p:spPr>
          <a:xfrm>
            <a:off x="8031878" y="759842"/>
            <a:ext cx="3539267" cy="1499616"/>
          </a:xfrm>
        </p:spPr>
        <p:txBody>
          <a:bodyPr>
            <a:noAutofit/>
          </a:bodyPr>
          <a:lstStyle/>
          <a:p>
            <a:pPr algn="ctr"/>
            <a:r>
              <a:rPr lang="tr-TR" sz="6000" b="1" dirty="0" smtClean="0">
                <a:solidFill>
                  <a:schemeClr val="accent2"/>
                </a:solidFill>
              </a:rPr>
              <a:t>Atılganlık eğitimi</a:t>
            </a:r>
            <a:endParaRPr lang="tr-TR" sz="6000" b="1" dirty="0">
              <a:solidFill>
                <a:schemeClr val="accent2"/>
              </a:solidFill>
            </a:endParaRPr>
          </a:p>
        </p:txBody>
      </p:sp>
      <p:sp>
        <p:nvSpPr>
          <p:cNvPr id="5" name="Yuvarlatılmış Dikdörtgen 4"/>
          <p:cNvSpPr/>
          <p:nvPr/>
        </p:nvSpPr>
        <p:spPr>
          <a:xfrm>
            <a:off x="1806748" y="3819578"/>
            <a:ext cx="10272070" cy="2889503"/>
          </a:xfrm>
          <a:prstGeom prst="round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q"/>
            </a:pPr>
            <a:r>
              <a:rPr lang="tr-TR" sz="2400" b="1" dirty="0">
                <a:solidFill>
                  <a:schemeClr val="bg1"/>
                </a:solidFill>
              </a:rPr>
              <a:t>Atılganlık becerileri eğitimi, davranışçılık yaklaşımından gelen araştırmacılar tarafından başlatılmış, daha sonra ise bilişsel davranışçı kuramı benimseyenler tarafından geliştirilmiştir</a:t>
            </a:r>
            <a:r>
              <a:rPr lang="tr-TR" sz="2400" b="1" dirty="0" smtClean="0">
                <a:solidFill>
                  <a:schemeClr val="bg1"/>
                </a:solidFill>
              </a:rPr>
              <a:t>.</a:t>
            </a:r>
          </a:p>
          <a:p>
            <a:endParaRPr lang="tr-TR" sz="2400" b="1" dirty="0">
              <a:solidFill>
                <a:schemeClr val="bg1"/>
              </a:solidFill>
            </a:endParaRPr>
          </a:p>
          <a:p>
            <a:pPr>
              <a:buFont typeface="Wingdings" panose="05000000000000000000" pitchFamily="2" charset="2"/>
              <a:buChar char="q"/>
            </a:pPr>
            <a:r>
              <a:rPr lang="tr-TR" sz="2400" b="1" dirty="0">
                <a:solidFill>
                  <a:schemeClr val="bg1"/>
                </a:solidFill>
              </a:rPr>
              <a:t>Atılganlık becerileri eğitimi; kişiler arası etkileşimi gösteren rol oynama, gevşeme eğitimi, atılgan düşünce, davranışın pekiştirilmesi ve uygun davranışın model alınması gibi temel konuları içermektedir.</a:t>
            </a:r>
          </a:p>
        </p:txBody>
      </p:sp>
    </p:spTree>
    <p:extLst>
      <p:ext uri="{BB962C8B-B14F-4D97-AF65-F5344CB8AC3E}">
        <p14:creationId xmlns:p14="http://schemas.microsoft.com/office/powerpoint/2010/main" val="349025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27371"/>
          </a:xfrm>
          <a:prstGeom prst="rect">
            <a:avLst/>
          </a:prstGeom>
        </p:spPr>
      </p:pic>
      <p:sp>
        <p:nvSpPr>
          <p:cNvPr id="3" name="İçerik Yer Tutucusu 2"/>
          <p:cNvSpPr>
            <a:spLocks noGrp="1"/>
          </p:cNvSpPr>
          <p:nvPr>
            <p:ph idx="1"/>
          </p:nvPr>
        </p:nvSpPr>
        <p:spPr>
          <a:xfrm>
            <a:off x="4010297" y="2455818"/>
            <a:ext cx="3931920" cy="2103120"/>
          </a:xfrm>
        </p:spPr>
        <p:txBody>
          <a:bodyPr>
            <a:normAutofit fontScale="85000" lnSpcReduction="20000"/>
          </a:bodyPr>
          <a:lstStyle/>
          <a:p>
            <a:pPr algn="ctr">
              <a:buFont typeface="Wingdings" panose="05000000000000000000" pitchFamily="2" charset="2"/>
              <a:buChar char="Ø"/>
            </a:pPr>
            <a:r>
              <a:rPr lang="tr-TR" b="1" dirty="0" smtClean="0"/>
              <a:t>Atılganlık eğitim programı</a:t>
            </a:r>
            <a:r>
              <a:rPr lang="tr-TR" b="1" dirty="0"/>
              <a:t>, yetişkinler için genel itibariyle birkaç </a:t>
            </a:r>
            <a:r>
              <a:rPr lang="tr-TR" b="1" dirty="0" smtClean="0"/>
              <a:t>oturumluk grup eğitimlerini içeriyor.</a:t>
            </a:r>
          </a:p>
          <a:p>
            <a:pPr algn="ctr">
              <a:buFont typeface="Wingdings" panose="05000000000000000000" pitchFamily="2" charset="2"/>
              <a:buChar char="Ø"/>
            </a:pPr>
            <a:r>
              <a:rPr lang="tr-TR" b="1" dirty="0" smtClean="0"/>
              <a:t>Tanışma ve grup kurallarının belirlenmesi ile başlayan oturumlar; atılgan, saldırgan ve çekingen davranışların tanımlanması ile devam ediyor.</a:t>
            </a:r>
          </a:p>
          <a:p>
            <a:pPr>
              <a:buFont typeface="Wingdings" panose="05000000000000000000" pitchFamily="2" charset="2"/>
              <a:buChar char="Ø"/>
            </a:pPr>
            <a:endParaRPr lang="tr-TR" b="1" dirty="0"/>
          </a:p>
        </p:txBody>
      </p:sp>
    </p:spTree>
    <p:extLst>
      <p:ext uri="{BB962C8B-B14F-4D97-AF65-F5344CB8AC3E}">
        <p14:creationId xmlns:p14="http://schemas.microsoft.com/office/powerpoint/2010/main" val="3093011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 y="239704"/>
            <a:ext cx="4502331" cy="3376748"/>
          </a:xfrm>
          <a:prstGeom prst="rect">
            <a:avLst/>
          </a:prstGeom>
        </p:spPr>
      </p:pic>
      <p:sp>
        <p:nvSpPr>
          <p:cNvPr id="3" name="İçerik Yer Tutucusu 2"/>
          <p:cNvSpPr>
            <a:spLocks noGrp="1"/>
          </p:cNvSpPr>
          <p:nvPr>
            <p:ph idx="1"/>
          </p:nvPr>
        </p:nvSpPr>
        <p:spPr>
          <a:xfrm>
            <a:off x="2278163" y="3311760"/>
            <a:ext cx="9720073" cy="4023360"/>
          </a:xfrm>
        </p:spPr>
        <p:txBody>
          <a:bodyPr/>
          <a:lstStyle/>
          <a:p>
            <a:pPr>
              <a:buFont typeface="Wingdings" panose="05000000000000000000" pitchFamily="2" charset="2"/>
              <a:buChar char="Ø"/>
            </a:pPr>
            <a:r>
              <a:rPr lang="tr-TR" dirty="0"/>
              <a:t>Grup içinde birbirine kendini ifade etme, iltifat edip kabul etme, ricada bulunma, reddetme, jest ve mimiklerin kullanımı gibi konularda her hafta çalışılır. Aynı zamanda ev ödevleri ve </a:t>
            </a:r>
            <a:r>
              <a:rPr lang="tr-TR" dirty="0" smtClean="0"/>
              <a:t>alıştırmalar ile </a:t>
            </a:r>
            <a:r>
              <a:rPr lang="tr-TR" dirty="0"/>
              <a:t>süreç </a:t>
            </a:r>
            <a:r>
              <a:rPr lang="tr-TR" dirty="0" smtClean="0"/>
              <a:t>desteklenir</a:t>
            </a:r>
            <a:r>
              <a:rPr lang="tr-TR" dirty="0"/>
              <a:t> </a:t>
            </a:r>
            <a:r>
              <a:rPr lang="tr-TR" dirty="0" smtClean="0"/>
              <a:t>ki bu atılganlık eğitiminin temelini oluşturur.</a:t>
            </a:r>
            <a:endParaRPr lang="tr-TR" dirty="0"/>
          </a:p>
          <a:p>
            <a:pPr>
              <a:buFont typeface="Wingdings" panose="05000000000000000000" pitchFamily="2" charset="2"/>
              <a:buChar char="Ø"/>
            </a:pPr>
            <a:r>
              <a:rPr lang="tr-TR" dirty="0" smtClean="0"/>
              <a:t>Her grup rehberliği programı kendi içinde değişiklik göstermekle beraber hemen hemen ortak kullanılan bazı teknikler vardır. Şimdi bunlara değineceğiz.</a:t>
            </a:r>
            <a:endParaRPr lang="tr-TR" dirty="0"/>
          </a:p>
        </p:txBody>
      </p:sp>
    </p:spTree>
    <p:extLst>
      <p:ext uri="{BB962C8B-B14F-4D97-AF65-F5344CB8AC3E}">
        <p14:creationId xmlns:p14="http://schemas.microsoft.com/office/powerpoint/2010/main" val="225585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alıştırmalar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88474803"/>
              </p:ext>
            </p:extLst>
          </p:nvPr>
        </p:nvGraphicFramePr>
        <p:xfrm>
          <a:off x="285886" y="2084832"/>
          <a:ext cx="11784193" cy="4636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427059" y="2623815"/>
            <a:ext cx="1026931" cy="646331"/>
          </a:xfrm>
          <a:prstGeom prst="rect">
            <a:avLst/>
          </a:prstGeom>
          <a:noFill/>
        </p:spPr>
        <p:txBody>
          <a:bodyPr wrap="square" rtlCol="0">
            <a:spAutoFit/>
          </a:bodyPr>
          <a:lstStyle/>
          <a:p>
            <a:pPr algn="ctr"/>
            <a:r>
              <a:rPr lang="tr-TR" b="1" dirty="0" smtClean="0">
                <a:solidFill>
                  <a:schemeClr val="accent2"/>
                </a:solidFill>
              </a:rPr>
              <a:t>EL AYNASI</a:t>
            </a:r>
            <a:endParaRPr lang="tr-TR" b="1" dirty="0">
              <a:solidFill>
                <a:schemeClr val="accent2"/>
              </a:solidFill>
            </a:endParaRPr>
          </a:p>
        </p:txBody>
      </p:sp>
      <p:sp>
        <p:nvSpPr>
          <p:cNvPr id="7" name="Metin kutusu 6"/>
          <p:cNvSpPr txBox="1"/>
          <p:nvPr/>
        </p:nvSpPr>
        <p:spPr>
          <a:xfrm>
            <a:off x="849086" y="4114800"/>
            <a:ext cx="836023" cy="646331"/>
          </a:xfrm>
          <a:prstGeom prst="rect">
            <a:avLst/>
          </a:prstGeom>
          <a:noFill/>
        </p:spPr>
        <p:txBody>
          <a:bodyPr wrap="square" rtlCol="0">
            <a:spAutoFit/>
          </a:bodyPr>
          <a:lstStyle/>
          <a:p>
            <a:pPr algn="ctr"/>
            <a:r>
              <a:rPr lang="tr-TR" b="1" dirty="0" smtClean="0">
                <a:solidFill>
                  <a:schemeClr val="accent2"/>
                </a:solidFill>
              </a:rPr>
              <a:t>HAYIR DEME</a:t>
            </a:r>
            <a:endParaRPr lang="tr-TR" b="1" dirty="0">
              <a:solidFill>
                <a:schemeClr val="accent2"/>
              </a:solidFill>
            </a:endParaRPr>
          </a:p>
        </p:txBody>
      </p:sp>
      <p:sp>
        <p:nvSpPr>
          <p:cNvPr id="8" name="Metin kutusu 7"/>
          <p:cNvSpPr txBox="1"/>
          <p:nvPr/>
        </p:nvSpPr>
        <p:spPr>
          <a:xfrm>
            <a:off x="311499" y="5418156"/>
            <a:ext cx="1258050" cy="646331"/>
          </a:xfrm>
          <a:prstGeom prst="rect">
            <a:avLst/>
          </a:prstGeom>
          <a:noFill/>
        </p:spPr>
        <p:txBody>
          <a:bodyPr wrap="square" rtlCol="0">
            <a:spAutoFit/>
          </a:bodyPr>
          <a:lstStyle/>
          <a:p>
            <a:pPr algn="ctr"/>
            <a:r>
              <a:rPr lang="tr-TR" b="1" dirty="0" smtClean="0">
                <a:solidFill>
                  <a:schemeClr val="accent2"/>
                </a:solidFill>
              </a:rPr>
              <a:t>AŞAĞI BASTIRMA</a:t>
            </a:r>
            <a:endParaRPr lang="tr-TR" b="1" dirty="0">
              <a:solidFill>
                <a:schemeClr val="accent2"/>
              </a:solidFill>
            </a:endParaRPr>
          </a:p>
        </p:txBody>
      </p:sp>
    </p:spTree>
    <p:extLst>
      <p:ext uri="{BB962C8B-B14F-4D97-AF65-F5344CB8AC3E}">
        <p14:creationId xmlns:p14="http://schemas.microsoft.com/office/powerpoint/2010/main" val="1548532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51394558"/>
              </p:ext>
            </p:extLst>
          </p:nvPr>
        </p:nvGraphicFramePr>
        <p:xfrm>
          <a:off x="1024128" y="585216"/>
          <a:ext cx="9720072" cy="572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20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KARTLAR ÜZERİNE YAZILAN OLAYLAR</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4498" r="14340"/>
          <a:stretch/>
        </p:blipFill>
        <p:spPr>
          <a:xfrm>
            <a:off x="7719296" y="3369021"/>
            <a:ext cx="3906648" cy="3162408"/>
          </a:xfrm>
          <a:prstGeom prst="rect">
            <a:avLst/>
          </a:prstGeom>
        </p:spPr>
      </p:pic>
      <p:sp>
        <p:nvSpPr>
          <p:cNvPr id="3" name="İçerik Yer Tutucusu 2"/>
          <p:cNvSpPr>
            <a:spLocks noGrp="1"/>
          </p:cNvSpPr>
          <p:nvPr>
            <p:ph idx="1"/>
          </p:nvPr>
        </p:nvSpPr>
        <p:spPr>
          <a:xfrm>
            <a:off x="1024127" y="4101737"/>
            <a:ext cx="6931153" cy="4023360"/>
          </a:xfrm>
        </p:spPr>
        <p:txBody>
          <a:bodyPr/>
          <a:lstStyle/>
          <a:p>
            <a:pPr marL="0" indent="0">
              <a:buNone/>
            </a:pPr>
            <a:r>
              <a:rPr lang="tr-TR" dirty="0" smtClean="0"/>
              <a:t>…</a:t>
            </a:r>
          </a:p>
          <a:p>
            <a:pPr marL="0" indent="0">
              <a:buNone/>
            </a:pPr>
            <a:r>
              <a:rPr lang="tr-TR" dirty="0" smtClean="0"/>
              <a:t>…</a:t>
            </a:r>
          </a:p>
          <a:p>
            <a:pPr marL="0" indent="0">
              <a:buNone/>
            </a:pPr>
            <a:r>
              <a:rPr lang="tr-TR" dirty="0" smtClean="0"/>
              <a:t>…</a:t>
            </a:r>
          </a:p>
          <a:p>
            <a:pPr marL="0" indent="0">
              <a:buNone/>
            </a:pPr>
            <a:r>
              <a:rPr lang="tr-TR" dirty="0" smtClean="0"/>
              <a:t>Şeklinde kartlara yazılmış kısa durumlar hakkında konuşulur ve atılgan, saldırgan, çekingen davranışların tanımlanmasına yardımcı olunur.</a:t>
            </a:r>
          </a:p>
        </p:txBody>
      </p:sp>
      <p:sp>
        <p:nvSpPr>
          <p:cNvPr id="5" name="Dikdörtgen 4"/>
          <p:cNvSpPr/>
          <p:nvPr/>
        </p:nvSpPr>
        <p:spPr>
          <a:xfrm>
            <a:off x="1024128" y="2084832"/>
            <a:ext cx="3017520" cy="1854926"/>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Bir </a:t>
            </a:r>
            <a:r>
              <a:rPr lang="tr-TR" dirty="0"/>
              <a:t>ortamdasınız, tanımadığınız insanlar var. Kendi başınıza onlarla tanışmak durumundasınız. </a:t>
            </a:r>
            <a:endParaRPr lang="tr-TR" dirty="0" smtClean="0"/>
          </a:p>
          <a:p>
            <a:pPr algn="ctr"/>
            <a:r>
              <a:rPr lang="tr-TR" dirty="0" smtClean="0"/>
              <a:t>Ne yaparsınız</a:t>
            </a:r>
            <a:r>
              <a:rPr lang="tr-TR" dirty="0"/>
              <a:t>?</a:t>
            </a:r>
          </a:p>
        </p:txBody>
      </p:sp>
      <p:sp>
        <p:nvSpPr>
          <p:cNvPr id="6" name="Dikdörtgen 5"/>
          <p:cNvSpPr/>
          <p:nvPr/>
        </p:nvSpPr>
        <p:spPr>
          <a:xfrm>
            <a:off x="5080797" y="2084832"/>
            <a:ext cx="3017520" cy="185492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Tiyatroda </a:t>
            </a:r>
            <a:r>
              <a:rPr lang="tr-TR" dirty="0"/>
              <a:t>kuyrukta bekliyorsunuz. Önünüzdeki kişi yeni gelen arkadaşını yanına çağırıyor. Kuyruk çok uzun, bilet kalmayabileceğini biliyorsunuz. </a:t>
            </a:r>
            <a:r>
              <a:rPr lang="tr-TR" dirty="0" smtClean="0"/>
              <a:t>Ne </a:t>
            </a:r>
            <a:r>
              <a:rPr lang="tr-TR" dirty="0"/>
              <a:t>yaparsınız</a:t>
            </a:r>
            <a:r>
              <a:rPr lang="tr-TR" dirty="0" smtClean="0"/>
              <a:t>?</a:t>
            </a:r>
            <a:endParaRPr lang="tr-TR" dirty="0"/>
          </a:p>
        </p:txBody>
      </p:sp>
    </p:spTree>
    <p:extLst>
      <p:ext uri="{BB962C8B-B14F-4D97-AF65-F5344CB8AC3E}">
        <p14:creationId xmlns:p14="http://schemas.microsoft.com/office/powerpoint/2010/main" val="3523401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Günlük tutma</a:t>
            </a:r>
            <a:endParaRPr lang="tr-TR" dirty="0"/>
          </a:p>
        </p:txBody>
      </p:sp>
      <p:sp>
        <p:nvSpPr>
          <p:cNvPr id="3" name="İçerik Yer Tutucusu 2"/>
          <p:cNvSpPr>
            <a:spLocks noGrp="1"/>
          </p:cNvSpPr>
          <p:nvPr>
            <p:ph idx="1"/>
          </p:nvPr>
        </p:nvSpPr>
        <p:spPr>
          <a:xfrm>
            <a:off x="1024128" y="3069771"/>
            <a:ext cx="9720073" cy="4023360"/>
          </a:xfrm>
        </p:spPr>
        <p:txBody>
          <a:bodyPr/>
          <a:lstStyle/>
          <a:p>
            <a:pPr marL="0" indent="0">
              <a:buNone/>
            </a:pPr>
            <a:r>
              <a:rPr lang="tr-TR" dirty="0" smtClean="0"/>
              <a:t>Amaç, üyelerin atılgan davranışlarda bulunup bulunmadıklarını kontrol etmektir. </a:t>
            </a:r>
          </a:p>
          <a:p>
            <a:pPr marL="0" indent="0">
              <a:buNone/>
            </a:pPr>
            <a:r>
              <a:rPr lang="tr-TR" dirty="0" smtClean="0"/>
              <a:t>Öz kontrol anlamında da kişi kendisine yapabilir.</a:t>
            </a:r>
          </a:p>
          <a:p>
            <a:pPr marL="0" indent="0">
              <a:buNone/>
            </a:pP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768" y="585216"/>
            <a:ext cx="4187299" cy="2181165"/>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673756818"/>
              </p:ext>
            </p:extLst>
          </p:nvPr>
        </p:nvGraphicFramePr>
        <p:xfrm>
          <a:off x="1024127" y="4284616"/>
          <a:ext cx="9511940" cy="2071282"/>
        </p:xfrm>
        <a:graphic>
          <a:graphicData uri="http://schemas.openxmlformats.org/drawingml/2006/table">
            <a:tbl>
              <a:tblPr firstRow="1" bandRow="1">
                <a:tableStyleId>{F5AB1C69-6EDB-4FF4-983F-18BD219EF322}</a:tableStyleId>
              </a:tblPr>
              <a:tblGrid>
                <a:gridCol w="2377985">
                  <a:extLst>
                    <a:ext uri="{9D8B030D-6E8A-4147-A177-3AD203B41FA5}">
                      <a16:colId xmlns:a16="http://schemas.microsoft.com/office/drawing/2014/main" val="3282689851"/>
                    </a:ext>
                  </a:extLst>
                </a:gridCol>
                <a:gridCol w="2377985">
                  <a:extLst>
                    <a:ext uri="{9D8B030D-6E8A-4147-A177-3AD203B41FA5}">
                      <a16:colId xmlns:a16="http://schemas.microsoft.com/office/drawing/2014/main" val="876441509"/>
                    </a:ext>
                  </a:extLst>
                </a:gridCol>
                <a:gridCol w="2377985">
                  <a:extLst>
                    <a:ext uri="{9D8B030D-6E8A-4147-A177-3AD203B41FA5}">
                      <a16:colId xmlns:a16="http://schemas.microsoft.com/office/drawing/2014/main" val="2758541233"/>
                    </a:ext>
                  </a:extLst>
                </a:gridCol>
                <a:gridCol w="2377985">
                  <a:extLst>
                    <a:ext uri="{9D8B030D-6E8A-4147-A177-3AD203B41FA5}">
                      <a16:colId xmlns:a16="http://schemas.microsoft.com/office/drawing/2014/main" val="3660790934"/>
                    </a:ext>
                  </a:extLst>
                </a:gridCol>
              </a:tblGrid>
              <a:tr h="1035641">
                <a:tc>
                  <a:txBody>
                    <a:bodyPr/>
                    <a:lstStyle/>
                    <a:p>
                      <a:pPr algn="ctr"/>
                      <a:endParaRPr lang="tr-TR" dirty="0" smtClean="0"/>
                    </a:p>
                    <a:p>
                      <a:pPr algn="ctr"/>
                      <a:r>
                        <a:rPr lang="tr-TR" dirty="0" smtClean="0"/>
                        <a:t>TARİH</a:t>
                      </a:r>
                      <a:r>
                        <a:rPr lang="tr-TR" baseline="0" dirty="0" smtClean="0"/>
                        <a:t> SÜTUNU</a:t>
                      </a:r>
                      <a:endParaRPr lang="tr-TR" dirty="0"/>
                    </a:p>
                  </a:txBody>
                  <a:tcPr/>
                </a:tc>
                <a:tc>
                  <a:txBody>
                    <a:bodyPr/>
                    <a:lstStyle/>
                    <a:p>
                      <a:pPr algn="ctr"/>
                      <a:endParaRPr lang="tr-TR" dirty="0" smtClean="0"/>
                    </a:p>
                    <a:p>
                      <a:pPr algn="ctr"/>
                      <a:r>
                        <a:rPr lang="tr-TR" dirty="0" smtClean="0"/>
                        <a:t>OLAY SÜTUNU</a:t>
                      </a:r>
                      <a:endParaRPr lang="tr-TR" dirty="0"/>
                    </a:p>
                  </a:txBody>
                  <a:tcPr/>
                </a:tc>
                <a:tc>
                  <a:txBody>
                    <a:bodyPr/>
                    <a:lstStyle/>
                    <a:p>
                      <a:pPr algn="ctr"/>
                      <a:endParaRPr lang="tr-TR" dirty="0" smtClean="0"/>
                    </a:p>
                    <a:p>
                      <a:pPr algn="ctr"/>
                      <a:r>
                        <a:rPr lang="tr-TR" dirty="0" smtClean="0"/>
                        <a:t>CEVAP SÜTUNU</a:t>
                      </a:r>
                      <a:endParaRPr lang="tr-TR" dirty="0"/>
                    </a:p>
                  </a:txBody>
                  <a:tcPr/>
                </a:tc>
                <a:tc>
                  <a:txBody>
                    <a:bodyPr/>
                    <a:lstStyle/>
                    <a:p>
                      <a:pPr algn="ctr"/>
                      <a:endParaRPr lang="tr-TR" dirty="0" smtClean="0"/>
                    </a:p>
                    <a:p>
                      <a:pPr algn="ctr"/>
                      <a:r>
                        <a:rPr lang="tr-TR" dirty="0" smtClean="0"/>
                        <a:t>ALTERNATİF SÜTUN</a:t>
                      </a:r>
                      <a:endParaRPr lang="tr-TR" dirty="0"/>
                    </a:p>
                  </a:txBody>
                  <a:tcPr/>
                </a:tc>
                <a:extLst>
                  <a:ext uri="{0D108BD9-81ED-4DB2-BD59-A6C34878D82A}">
                    <a16:rowId xmlns:a16="http://schemas.microsoft.com/office/drawing/2014/main" val="3749984650"/>
                  </a:ext>
                </a:extLst>
              </a:tr>
              <a:tr h="1035641">
                <a:tc>
                  <a:txBody>
                    <a:bodyPr/>
                    <a:lstStyle/>
                    <a:p>
                      <a:pPr algn="ctr"/>
                      <a:r>
                        <a:rPr lang="tr-TR" dirty="0" smtClean="0"/>
                        <a:t>NE ZAMAN OLDU?</a:t>
                      </a:r>
                      <a:endParaRPr lang="tr-TR" dirty="0"/>
                    </a:p>
                  </a:txBody>
                  <a:tcPr/>
                </a:tc>
                <a:tc>
                  <a:txBody>
                    <a:bodyPr/>
                    <a:lstStyle/>
                    <a:p>
                      <a:pPr algn="ctr"/>
                      <a:r>
                        <a:rPr lang="tr-TR" dirty="0" smtClean="0"/>
                        <a:t>NEREDE VE KİMİNLE OLDU?</a:t>
                      </a:r>
                      <a:endParaRPr lang="tr-TR" dirty="0"/>
                    </a:p>
                  </a:txBody>
                  <a:tcPr/>
                </a:tc>
                <a:tc>
                  <a:txBody>
                    <a:bodyPr/>
                    <a:lstStyle/>
                    <a:p>
                      <a:pPr algn="ctr"/>
                      <a:r>
                        <a:rPr lang="tr-TR" dirty="0" smtClean="0"/>
                        <a:t>OLAY KARŞISINDA NE YAPTINIZ?</a:t>
                      </a:r>
                      <a:endParaRPr lang="tr-TR" dirty="0"/>
                    </a:p>
                  </a:txBody>
                  <a:tcPr/>
                </a:tc>
                <a:tc>
                  <a:txBody>
                    <a:bodyPr/>
                    <a:lstStyle/>
                    <a:p>
                      <a:pPr algn="ctr"/>
                      <a:r>
                        <a:rPr lang="tr-TR" dirty="0" smtClean="0"/>
                        <a:t>BAŞKA NE YAPILABİLİRDİ?</a:t>
                      </a:r>
                      <a:endParaRPr lang="tr-TR" dirty="0"/>
                    </a:p>
                  </a:txBody>
                  <a:tcPr/>
                </a:tc>
                <a:extLst>
                  <a:ext uri="{0D108BD9-81ED-4DB2-BD59-A6C34878D82A}">
                    <a16:rowId xmlns:a16="http://schemas.microsoft.com/office/drawing/2014/main" val="2008492690"/>
                  </a:ext>
                </a:extLst>
              </a:tr>
            </a:tbl>
          </a:graphicData>
        </a:graphic>
      </p:graphicFrame>
    </p:spTree>
    <p:extLst>
      <p:ext uri="{BB962C8B-B14F-4D97-AF65-F5344CB8AC3E}">
        <p14:creationId xmlns:p14="http://schemas.microsoft.com/office/powerpoint/2010/main" val="374111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52199532"/>
              </p:ext>
            </p:extLst>
          </p:nvPr>
        </p:nvGraphicFramePr>
        <p:xfrm>
          <a:off x="274319" y="248194"/>
          <a:ext cx="11207931" cy="64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rot="17744958">
            <a:off x="992779" y="3784623"/>
            <a:ext cx="4021573" cy="830997"/>
          </a:xfrm>
          <a:prstGeom prst="rect">
            <a:avLst/>
          </a:prstGeom>
          <a:noFill/>
        </p:spPr>
        <p:txBody>
          <a:bodyPr wrap="square" rtlCol="0">
            <a:spAutoFit/>
          </a:bodyPr>
          <a:lstStyle/>
          <a:p>
            <a:pPr algn="ctr"/>
            <a:r>
              <a:rPr lang="tr-TR" sz="4800" b="1" dirty="0" smtClean="0"/>
              <a:t>EV ÖDEVLERİ</a:t>
            </a:r>
            <a:endParaRPr lang="tr-TR" sz="4800" b="1" dirty="0"/>
          </a:p>
        </p:txBody>
      </p:sp>
    </p:spTree>
    <p:extLst>
      <p:ext uri="{BB962C8B-B14F-4D97-AF65-F5344CB8AC3E}">
        <p14:creationId xmlns:p14="http://schemas.microsoft.com/office/powerpoint/2010/main" val="2737649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9783" y="621792"/>
            <a:ext cx="9720072" cy="1499616"/>
          </a:xfrm>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77510218"/>
              </p:ext>
            </p:extLst>
          </p:nvPr>
        </p:nvGraphicFramePr>
        <p:xfrm>
          <a:off x="1023937" y="585216"/>
          <a:ext cx="10053365" cy="572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763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5229" y="321300"/>
            <a:ext cx="9720072" cy="1499616"/>
          </a:xfrm>
        </p:spPr>
        <p:txBody>
          <a:bodyPr/>
          <a:lstStyle/>
          <a:p>
            <a:r>
              <a:rPr lang="tr-TR" dirty="0"/>
              <a:t>Çocuklarda atılganlık eğitimi</a:t>
            </a:r>
          </a:p>
        </p:txBody>
      </p:sp>
      <p:sp>
        <p:nvSpPr>
          <p:cNvPr id="3" name="İçerik Yer Tutucusu 2"/>
          <p:cNvSpPr>
            <a:spLocks noGrp="1"/>
          </p:cNvSpPr>
          <p:nvPr>
            <p:ph idx="1"/>
          </p:nvPr>
        </p:nvSpPr>
        <p:spPr>
          <a:xfrm>
            <a:off x="3226526" y="4790172"/>
            <a:ext cx="8624072" cy="2259828"/>
          </a:xfrm>
        </p:spPr>
        <p:txBody>
          <a:bodyPr>
            <a:normAutofit/>
          </a:bodyPr>
          <a:lstStyle/>
          <a:p>
            <a:r>
              <a:rPr lang="tr-TR" dirty="0" smtClean="0"/>
              <a:t>Temel eğitim içerisinde atılganlık eğitimi, sosyal becerileri geliştirme etkinlikleri adı altında toplanmıştır ve yine aynı başlıkta yayınlanan bir el kitabı vardır. Bu kitap içerisinde çocuklarla çalışılabilecek belli başlı konular vardır ve bu konularda yaş gruplarına göre birçok etkinlik bulunmaktadır. Şimdi bu başlıklara kabaca değineceğiz.</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023" y="1967266"/>
            <a:ext cx="1559106" cy="2309513"/>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152" y="1967266"/>
            <a:ext cx="1485901" cy="2309513"/>
          </a:xfrm>
          <a:prstGeom prst="rect">
            <a:avLst/>
          </a:prstGeom>
        </p:spPr>
      </p:pic>
      <p:sp>
        <p:nvSpPr>
          <p:cNvPr id="8" name="Metin kutusu 7"/>
          <p:cNvSpPr txBox="1"/>
          <p:nvPr/>
        </p:nvSpPr>
        <p:spPr>
          <a:xfrm>
            <a:off x="705395" y="1820916"/>
            <a:ext cx="5956663" cy="2462213"/>
          </a:xfrm>
          <a:prstGeom prst="rect">
            <a:avLst/>
          </a:prstGeom>
          <a:noFill/>
        </p:spPr>
        <p:txBody>
          <a:bodyPr wrap="square" rtlCol="0">
            <a:spAutoFit/>
          </a:bodyPr>
          <a:lstStyle/>
          <a:p>
            <a:r>
              <a:rPr lang="tr-TR" sz="2200" dirty="0" smtClean="0"/>
              <a:t>Bu konu ile ilgili, Prof. Dr. Füsun Akkök’ün görseldeki kitapları vardır. Sosyal beceri alanlarını; ilişki başlatma ve sürdürme, grupla bir işi yürütme, duygulara yönelik beceriler, saldırgan davranışlar ile başa çıkma becerileri, stres durumlarıyla başa çıkma becerileri ve plan yapma-sorun çözme becerileri olmak üzere 6 başlıkta incelemiştir.</a:t>
            </a:r>
            <a:endParaRPr lang="tr-TR" sz="2200" dirty="0"/>
          </a:p>
        </p:txBody>
      </p:sp>
    </p:spTree>
    <p:extLst>
      <p:ext uri="{BB962C8B-B14F-4D97-AF65-F5344CB8AC3E}">
        <p14:creationId xmlns:p14="http://schemas.microsoft.com/office/powerpoint/2010/main" val="133365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042509908"/>
              </p:ext>
            </p:extLst>
          </p:nvPr>
        </p:nvGraphicFramePr>
        <p:xfrm>
          <a:off x="6838767" y="2043360"/>
          <a:ext cx="4565108"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965" y="2644795"/>
            <a:ext cx="4876800" cy="3238500"/>
          </a:xfrm>
          <a:prstGeom prst="rect">
            <a:avLst/>
          </a:prstGeom>
        </p:spPr>
      </p:pic>
      <p:sp>
        <p:nvSpPr>
          <p:cNvPr id="2" name="Dikdörtgen 1"/>
          <p:cNvSpPr/>
          <p:nvPr/>
        </p:nvSpPr>
        <p:spPr>
          <a:xfrm>
            <a:off x="904601" y="815391"/>
            <a:ext cx="52995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smtClean="0">
                <a:ln/>
                <a:solidFill>
                  <a:schemeClr val="accent4"/>
                </a:solidFill>
                <a:effectLst/>
              </a:rPr>
              <a:t>Çocukta Özgüven</a:t>
            </a:r>
            <a:endParaRPr lang="tr-TR" sz="5400" b="1" cap="none" spc="0" dirty="0">
              <a:ln/>
              <a:solidFill>
                <a:schemeClr val="accent4"/>
              </a:solidFill>
              <a:effectLst/>
            </a:endParaRPr>
          </a:p>
        </p:txBody>
      </p:sp>
    </p:spTree>
    <p:extLst>
      <p:ext uri="{BB962C8B-B14F-4D97-AF65-F5344CB8AC3E}">
        <p14:creationId xmlns:p14="http://schemas.microsoft.com/office/powerpoint/2010/main" val="3626985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 bölüm: başlangıç becerileri</a:t>
            </a:r>
            <a:endParaRPr lang="tr-TR" dirty="0"/>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q"/>
            </a:pPr>
            <a:r>
              <a:rPr lang="tr-TR" dirty="0" smtClean="0"/>
              <a:t>Selamlaşma</a:t>
            </a:r>
          </a:p>
          <a:p>
            <a:pPr>
              <a:buFont typeface="Wingdings" panose="05000000000000000000" pitchFamily="2" charset="2"/>
              <a:buChar char="q"/>
            </a:pPr>
            <a:r>
              <a:rPr lang="tr-TR" dirty="0" smtClean="0"/>
              <a:t>Konuşmayı Başlatma ve Sürdürme</a:t>
            </a:r>
          </a:p>
          <a:p>
            <a:pPr>
              <a:buFont typeface="Wingdings" panose="05000000000000000000" pitchFamily="2" charset="2"/>
              <a:buChar char="q"/>
            </a:pPr>
            <a:r>
              <a:rPr lang="tr-TR" dirty="0" smtClean="0"/>
              <a:t>Teşekkür Etme</a:t>
            </a:r>
          </a:p>
          <a:p>
            <a:pPr>
              <a:buFont typeface="Wingdings" panose="05000000000000000000" pitchFamily="2" charset="2"/>
              <a:buChar char="q"/>
            </a:pPr>
            <a:r>
              <a:rPr lang="tr-TR" dirty="0" smtClean="0"/>
              <a:t>Özür Dileme</a:t>
            </a:r>
          </a:p>
          <a:p>
            <a:pPr>
              <a:buFont typeface="Wingdings" panose="05000000000000000000" pitchFamily="2" charset="2"/>
              <a:buChar char="q"/>
            </a:pPr>
            <a:r>
              <a:rPr lang="tr-TR" dirty="0" smtClean="0"/>
              <a:t>Dinleme Becerilerini Geliştirme</a:t>
            </a:r>
          </a:p>
          <a:p>
            <a:pPr>
              <a:buFont typeface="Wingdings" panose="05000000000000000000" pitchFamily="2" charset="2"/>
              <a:buChar char="q"/>
            </a:pPr>
            <a:r>
              <a:rPr lang="tr-TR" dirty="0" smtClean="0"/>
              <a:t>Hatayı Kabul Etme ve Bir İsteği İfade Etme</a:t>
            </a:r>
          </a:p>
          <a:p>
            <a:pPr>
              <a:buFont typeface="Wingdings" panose="05000000000000000000" pitchFamily="2" charset="2"/>
              <a:buChar char="q"/>
            </a:pPr>
            <a:r>
              <a:rPr lang="tr-TR" dirty="0" smtClean="0"/>
              <a:t>Yardımlaşma</a:t>
            </a:r>
          </a:p>
          <a:p>
            <a:pPr>
              <a:buFont typeface="Wingdings" panose="05000000000000000000" pitchFamily="2" charset="2"/>
              <a:buChar char="q"/>
            </a:pPr>
            <a:r>
              <a:rPr lang="tr-TR" dirty="0" smtClean="0"/>
              <a:t>Sorumluluk</a:t>
            </a:r>
          </a:p>
          <a:p>
            <a:pPr>
              <a:buFont typeface="Wingdings" panose="05000000000000000000" pitchFamily="2" charset="2"/>
              <a:buChar char="q"/>
            </a:pPr>
            <a:r>
              <a:rPr lang="tr-TR" dirty="0"/>
              <a:t>Yüksek Ses mi Alçak Ses mi?</a:t>
            </a:r>
          </a:p>
          <a:p>
            <a:pPr>
              <a:buFont typeface="Wingdings" panose="05000000000000000000" pitchFamily="2" charset="2"/>
              <a:buChar char="q"/>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553" y="2084832"/>
            <a:ext cx="4637315" cy="2608490"/>
          </a:xfrm>
          <a:prstGeom prst="rect">
            <a:avLst/>
          </a:prstGeom>
        </p:spPr>
      </p:pic>
    </p:spTree>
    <p:extLst>
      <p:ext uri="{BB962C8B-B14F-4D97-AF65-F5344CB8AC3E}">
        <p14:creationId xmlns:p14="http://schemas.microsoft.com/office/powerpoint/2010/main" val="1679791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84" y="319210"/>
            <a:ext cx="10998925" cy="1499616"/>
          </a:xfrm>
        </p:spPr>
        <p:txBody>
          <a:bodyPr/>
          <a:lstStyle/>
          <a:p>
            <a:r>
              <a:rPr lang="tr-TR" dirty="0" err="1" smtClean="0"/>
              <a:t>Iı</a:t>
            </a:r>
            <a:r>
              <a:rPr lang="tr-TR" dirty="0" smtClean="0"/>
              <a:t>. bölüm: duyguyu tanıma ve yönetme becerileri</a:t>
            </a:r>
            <a:endParaRPr lang="tr-TR" dirty="0"/>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433" t="5714" r="17854" b="4600"/>
          <a:stretch/>
        </p:blipFill>
        <p:spPr>
          <a:xfrm>
            <a:off x="1711234" y="1818826"/>
            <a:ext cx="2860767" cy="378823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991" y="2284562"/>
            <a:ext cx="4751528" cy="2627227"/>
          </a:xfrm>
          <a:prstGeom prst="rect">
            <a:avLst/>
          </a:prstGeom>
        </p:spPr>
      </p:pic>
    </p:spTree>
    <p:extLst>
      <p:ext uri="{BB962C8B-B14F-4D97-AF65-F5344CB8AC3E}">
        <p14:creationId xmlns:p14="http://schemas.microsoft.com/office/powerpoint/2010/main" val="2735433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2070" y="1668366"/>
            <a:ext cx="2476846" cy="2429214"/>
          </a:xfr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35" y="3681113"/>
            <a:ext cx="4965840" cy="259409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28" y="585216"/>
            <a:ext cx="6645147" cy="2092670"/>
          </a:xfrm>
          <a:prstGeom prst="rect">
            <a:avLst/>
          </a:prstGeom>
        </p:spPr>
      </p:pic>
    </p:spTree>
    <p:extLst>
      <p:ext uri="{BB962C8B-B14F-4D97-AF65-F5344CB8AC3E}">
        <p14:creationId xmlns:p14="http://schemas.microsoft.com/office/powerpoint/2010/main" val="2333212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Iıı. Bölüm: atılganlık becerileri</a:t>
            </a:r>
            <a:endParaRPr lang="tr-TR" dirty="0"/>
          </a:p>
        </p:txBody>
      </p:sp>
      <p:sp>
        <p:nvSpPr>
          <p:cNvPr id="3" name="İçerik Yer Tutucusu 2"/>
          <p:cNvSpPr>
            <a:spLocks noGrp="1"/>
          </p:cNvSpPr>
          <p:nvPr>
            <p:ph idx="1"/>
          </p:nvPr>
        </p:nvSpPr>
        <p:spPr>
          <a:xfrm>
            <a:off x="1834026" y="2217934"/>
            <a:ext cx="9720073" cy="4023360"/>
          </a:xfrm>
        </p:spPr>
        <p:txBody>
          <a:bodyPr/>
          <a:lstStyle/>
          <a:p>
            <a:pPr>
              <a:buFont typeface="Wingdings" panose="05000000000000000000" pitchFamily="2" charset="2"/>
              <a:buChar char="q"/>
            </a:pPr>
            <a:r>
              <a:rPr lang="tr-TR" dirty="0" smtClean="0"/>
              <a:t>Girişkenlik</a:t>
            </a:r>
          </a:p>
          <a:p>
            <a:pPr>
              <a:buFont typeface="Wingdings" panose="05000000000000000000" pitchFamily="2" charset="2"/>
              <a:buChar char="q"/>
            </a:pP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085" y="3009462"/>
            <a:ext cx="3553556" cy="252635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8" y="3009462"/>
            <a:ext cx="3522073" cy="2526356"/>
          </a:xfrm>
          <a:prstGeom prst="rect">
            <a:avLst/>
          </a:prstGeom>
        </p:spPr>
      </p:pic>
      <p:sp>
        <p:nvSpPr>
          <p:cNvPr id="9" name="Dikdörtgen 8"/>
          <p:cNvSpPr/>
          <p:nvPr/>
        </p:nvSpPr>
        <p:spPr>
          <a:xfrm>
            <a:off x="7640248" y="2238904"/>
            <a:ext cx="2245230" cy="397032"/>
          </a:xfrm>
          <a:prstGeom prst="rect">
            <a:avLst/>
          </a:prstGeom>
        </p:spPr>
        <p:txBody>
          <a:bodyPr wrap="none">
            <a:spAutoFit/>
          </a:bodyPr>
          <a:lstStyle/>
          <a:p>
            <a:pPr marL="91440" lvl="0" indent="-91440" defTabSz="914400">
              <a:lnSpc>
                <a:spcPct val="90000"/>
              </a:lnSpc>
              <a:spcBef>
                <a:spcPts val="1200"/>
              </a:spcBef>
              <a:spcAft>
                <a:spcPts val="200"/>
              </a:spcAft>
              <a:buClr>
                <a:srgbClr val="99CB38"/>
              </a:buClr>
              <a:buSzPct val="100000"/>
              <a:buFont typeface="Wingdings" panose="05000000000000000000" pitchFamily="2" charset="2"/>
              <a:buChar char="q"/>
            </a:pPr>
            <a:r>
              <a:rPr lang="tr-TR" sz="2200" dirty="0">
                <a:solidFill>
                  <a:prstClr val="black"/>
                </a:solidFill>
              </a:rPr>
              <a:t>Hayır Diyebilme</a:t>
            </a:r>
          </a:p>
        </p:txBody>
      </p:sp>
    </p:spTree>
    <p:extLst>
      <p:ext uri="{BB962C8B-B14F-4D97-AF65-F5344CB8AC3E}">
        <p14:creationId xmlns:p14="http://schemas.microsoft.com/office/powerpoint/2010/main" val="3191355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6562" y="407561"/>
            <a:ext cx="9720072" cy="1499616"/>
          </a:xfrm>
        </p:spPr>
        <p:txBody>
          <a:bodyPr/>
          <a:lstStyle/>
          <a:p>
            <a:r>
              <a:rPr lang="tr-TR" dirty="0" err="1" smtClean="0"/>
              <a:t>Iv</a:t>
            </a:r>
            <a:r>
              <a:rPr lang="tr-TR" dirty="0" smtClean="0"/>
              <a:t>. Bölüm: arkadaşlık becerileri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Bir Gruba Katılma</a:t>
            </a:r>
          </a:p>
          <a:p>
            <a:pPr>
              <a:buFont typeface="Wingdings" panose="05000000000000000000" pitchFamily="2" charset="2"/>
              <a:buChar char="q"/>
            </a:pPr>
            <a:r>
              <a:rPr lang="tr-TR" dirty="0" smtClean="0"/>
              <a:t>Kendini Tanıtma ve Tanışma</a:t>
            </a:r>
          </a:p>
          <a:p>
            <a:pPr>
              <a:buFont typeface="Wingdings" panose="05000000000000000000" pitchFamily="2" charset="2"/>
              <a:buChar char="q"/>
            </a:pP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234" r="3895" b="2235"/>
          <a:stretch/>
        </p:blipFill>
        <p:spPr>
          <a:xfrm>
            <a:off x="5316583" y="1715465"/>
            <a:ext cx="6387737" cy="4972718"/>
          </a:xfrm>
          <a:prstGeom prst="rect">
            <a:avLst/>
          </a:prstGeom>
        </p:spPr>
      </p:pic>
    </p:spTree>
    <p:extLst>
      <p:ext uri="{BB962C8B-B14F-4D97-AF65-F5344CB8AC3E}">
        <p14:creationId xmlns:p14="http://schemas.microsoft.com/office/powerpoint/2010/main" val="161660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10650076"/>
              </p:ext>
            </p:extLst>
          </p:nvPr>
        </p:nvGraphicFramePr>
        <p:xfrm>
          <a:off x="522513" y="719661"/>
          <a:ext cx="11090366" cy="5811767"/>
        </p:xfrm>
        <a:graphic>
          <a:graphicData uri="http://schemas.openxmlformats.org/drawingml/2006/table">
            <a:tbl>
              <a:tblPr firstRow="1" bandRow="1">
                <a:tableStyleId>{00A15C55-8517-42AA-B614-E9B94910E393}</a:tableStyleId>
              </a:tblPr>
              <a:tblGrid>
                <a:gridCol w="3775167">
                  <a:extLst>
                    <a:ext uri="{9D8B030D-6E8A-4147-A177-3AD203B41FA5}">
                      <a16:colId xmlns:a16="http://schemas.microsoft.com/office/drawing/2014/main" val="4057611703"/>
                    </a:ext>
                  </a:extLst>
                </a:gridCol>
                <a:gridCol w="3984171">
                  <a:extLst>
                    <a:ext uri="{9D8B030D-6E8A-4147-A177-3AD203B41FA5}">
                      <a16:colId xmlns:a16="http://schemas.microsoft.com/office/drawing/2014/main" val="2637440409"/>
                    </a:ext>
                  </a:extLst>
                </a:gridCol>
                <a:gridCol w="3331028">
                  <a:extLst>
                    <a:ext uri="{9D8B030D-6E8A-4147-A177-3AD203B41FA5}">
                      <a16:colId xmlns:a16="http://schemas.microsoft.com/office/drawing/2014/main" val="4157704572"/>
                    </a:ext>
                  </a:extLst>
                </a:gridCol>
              </a:tblGrid>
              <a:tr h="1800805">
                <a:tc>
                  <a:txBody>
                    <a:bodyPr/>
                    <a:lstStyle/>
                    <a:p>
                      <a:pPr algn="ctr"/>
                      <a:endParaRPr lang="tr-TR" sz="3200" dirty="0" smtClean="0"/>
                    </a:p>
                    <a:p>
                      <a:pPr algn="ctr"/>
                      <a:r>
                        <a:rPr lang="tr-TR" sz="3200" dirty="0" smtClean="0"/>
                        <a:t>OTORİTER </a:t>
                      </a:r>
                      <a:endParaRPr lang="tr-TR" sz="3200" dirty="0" smtClean="0"/>
                    </a:p>
                    <a:p>
                      <a:pPr algn="ctr"/>
                      <a:r>
                        <a:rPr lang="tr-TR" sz="3200" dirty="0" smtClean="0"/>
                        <a:t>AİLE</a:t>
                      </a:r>
                      <a:r>
                        <a:rPr lang="tr-TR" sz="3200" baseline="0" dirty="0" smtClean="0"/>
                        <a:t> TUTUMU</a:t>
                      </a:r>
                      <a:endParaRPr lang="tr-TR" sz="3200" dirty="0"/>
                    </a:p>
                  </a:txBody>
                  <a:tcPr/>
                </a:tc>
                <a:tc>
                  <a:txBody>
                    <a:bodyPr/>
                    <a:lstStyle/>
                    <a:p>
                      <a:pPr algn="ctr"/>
                      <a:endParaRPr lang="tr-TR" sz="3200" dirty="0" smtClean="0"/>
                    </a:p>
                    <a:p>
                      <a:pPr algn="ctr"/>
                      <a:r>
                        <a:rPr lang="tr-TR" sz="3200" dirty="0" smtClean="0"/>
                        <a:t>DEMOKRATİK</a:t>
                      </a:r>
                      <a:r>
                        <a:rPr lang="tr-TR" sz="3200" baseline="0" dirty="0" smtClean="0"/>
                        <a:t> </a:t>
                      </a:r>
                      <a:endParaRPr lang="tr-TR" sz="3200" baseline="0" dirty="0" smtClean="0"/>
                    </a:p>
                    <a:p>
                      <a:pPr algn="ctr"/>
                      <a:r>
                        <a:rPr lang="tr-TR" sz="3200" baseline="0" dirty="0" smtClean="0"/>
                        <a:t>AİLE TUTUMU</a:t>
                      </a:r>
                      <a:endParaRPr lang="tr-TR" sz="3200" dirty="0"/>
                    </a:p>
                  </a:txBody>
                  <a:tcPr/>
                </a:tc>
                <a:tc>
                  <a:txBody>
                    <a:bodyPr/>
                    <a:lstStyle/>
                    <a:p>
                      <a:pPr algn="ctr"/>
                      <a:endParaRPr lang="tr-TR" sz="3200" dirty="0" smtClean="0"/>
                    </a:p>
                    <a:p>
                      <a:pPr algn="ctr"/>
                      <a:r>
                        <a:rPr lang="tr-TR" sz="3200" dirty="0" smtClean="0"/>
                        <a:t>İZİN </a:t>
                      </a:r>
                      <a:r>
                        <a:rPr lang="tr-TR" sz="3200" dirty="0" smtClean="0"/>
                        <a:t>VERİCİ</a:t>
                      </a:r>
                      <a:r>
                        <a:rPr lang="tr-TR" sz="3200" baseline="0" dirty="0" smtClean="0"/>
                        <a:t> </a:t>
                      </a:r>
                    </a:p>
                    <a:p>
                      <a:pPr algn="ctr"/>
                      <a:r>
                        <a:rPr lang="tr-TR" sz="3200" baseline="0" dirty="0" smtClean="0"/>
                        <a:t>AİLE TUTUMU</a:t>
                      </a:r>
                      <a:endParaRPr lang="tr-TR" sz="3200" dirty="0"/>
                    </a:p>
                  </a:txBody>
                  <a:tcPr/>
                </a:tc>
                <a:extLst>
                  <a:ext uri="{0D108BD9-81ED-4DB2-BD59-A6C34878D82A}">
                    <a16:rowId xmlns:a16="http://schemas.microsoft.com/office/drawing/2014/main" val="1451038933"/>
                  </a:ext>
                </a:extLst>
              </a:tr>
              <a:tr h="4010962">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tr-TR" sz="2000" dirty="0" smtClean="0"/>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000" dirty="0" smtClean="0"/>
                        <a:t>Kurallar </a:t>
                      </a:r>
                      <a:r>
                        <a:rPr lang="tr-TR" sz="2000" dirty="0" smtClean="0"/>
                        <a:t>egemendir ve çocuklarla tartışılma</a:t>
                      </a:r>
                      <a:r>
                        <a:rPr lang="tr-TR" sz="2000" b="0" dirty="0" smtClean="0"/>
                        <a:t>z, </a:t>
                      </a:r>
                      <a:r>
                        <a:rPr lang="tr-TR" sz="2000" dirty="0" smtClean="0"/>
                        <a:t>katı bir şekilde uygulanır. </a:t>
                      </a: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000" dirty="0" smtClean="0"/>
                        <a:t>Ailede </a:t>
                      </a:r>
                      <a:r>
                        <a:rPr lang="tr-TR" sz="2000" dirty="0" err="1" smtClean="0"/>
                        <a:t>sadakata</a:t>
                      </a:r>
                      <a:r>
                        <a:rPr lang="tr-TR" sz="2000" dirty="0" smtClean="0"/>
                        <a:t> önem verilir fakat çocukla ikili iletişime girilmez</a:t>
                      </a:r>
                      <a:r>
                        <a:rPr lang="tr-TR" sz="2000" dirty="0" smtClean="0"/>
                        <a:t>.</a:t>
                      </a:r>
                      <a:endParaRPr lang="tr-TR" sz="2000" dirty="0"/>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2000" dirty="0" smtClean="0"/>
                        <a:t>Çocuğa</a:t>
                      </a:r>
                      <a:r>
                        <a:rPr lang="tr-TR" sz="2000" baseline="0" dirty="0" smtClean="0"/>
                        <a:t> sevgi yalnızca, kendi istedikleri gibi davrandığında gösterilir.</a:t>
                      </a:r>
                      <a:endParaRPr lang="tr-TR" sz="2000" dirty="0" smtClean="0"/>
                    </a:p>
                  </a:txBody>
                  <a:tcPr/>
                </a:tc>
                <a:tc>
                  <a:txBody>
                    <a:bodyPr/>
                    <a:lstStyle/>
                    <a:p>
                      <a:pPr marL="285750" indent="-285750" algn="ctr">
                        <a:buFont typeface="Wingdings" panose="05000000000000000000" pitchFamily="2" charset="2"/>
                        <a:buChar char="v"/>
                      </a:pPr>
                      <a:endParaRPr lang="tr-TR" sz="2000" dirty="0" smtClean="0"/>
                    </a:p>
                    <a:p>
                      <a:pPr marL="285750" indent="-285750" algn="ctr">
                        <a:buFont typeface="Wingdings" panose="05000000000000000000" pitchFamily="2" charset="2"/>
                        <a:buChar char="v"/>
                      </a:pPr>
                      <a:r>
                        <a:rPr lang="tr-TR" sz="2000" dirty="0" smtClean="0"/>
                        <a:t>Bağımsız </a:t>
                      </a:r>
                      <a:r>
                        <a:rPr lang="tr-TR" sz="2000" dirty="0" smtClean="0"/>
                        <a:t>düşünmeye</a:t>
                      </a:r>
                      <a:r>
                        <a:rPr lang="tr-TR" sz="2000" baseline="0" dirty="0" smtClean="0"/>
                        <a:t> </a:t>
                      </a:r>
                      <a:r>
                        <a:rPr lang="tr-TR" sz="2000" dirty="0" smtClean="0"/>
                        <a:t>teşvik</a:t>
                      </a:r>
                      <a:r>
                        <a:rPr lang="tr-TR" sz="2000" baseline="0" dirty="0" smtClean="0"/>
                        <a:t> edilir.</a:t>
                      </a:r>
                    </a:p>
                    <a:p>
                      <a:pPr marL="285750" indent="-285750" algn="ctr">
                        <a:buFont typeface="Wingdings" panose="05000000000000000000" pitchFamily="2" charset="2"/>
                        <a:buChar char="v"/>
                      </a:pPr>
                      <a:r>
                        <a:rPr lang="tr-TR" sz="2000" baseline="0" dirty="0" smtClean="0"/>
                        <a:t>Bireysellik değerlidir. </a:t>
                      </a:r>
                    </a:p>
                    <a:p>
                      <a:pPr marL="285750" indent="-285750" algn="ctr">
                        <a:buFont typeface="Wingdings" panose="05000000000000000000" pitchFamily="2" charset="2"/>
                        <a:buChar char="v"/>
                      </a:pPr>
                      <a:r>
                        <a:rPr lang="tr-TR" sz="2000" baseline="0" dirty="0" smtClean="0"/>
                        <a:t>Çocuğun kendi kendini ifade edebilmesi önemlidir. </a:t>
                      </a:r>
                    </a:p>
                    <a:p>
                      <a:pPr marL="285750" indent="-285750" algn="ctr">
                        <a:buFont typeface="Wingdings" panose="05000000000000000000" pitchFamily="2" charset="2"/>
                        <a:buChar char="v"/>
                      </a:pPr>
                      <a:r>
                        <a:rPr lang="tr-TR" sz="2000" baseline="0" dirty="0" smtClean="0"/>
                        <a:t>Çocukla ikili iletişim kanalları açıktır ve iletişim sıcaktır.</a:t>
                      </a:r>
                      <a:endParaRPr lang="tr-TR" sz="2000" dirty="0"/>
                    </a:p>
                  </a:txBody>
                  <a:tcPr/>
                </a:tc>
                <a:tc>
                  <a:txBody>
                    <a:bodyPr/>
                    <a:lstStyle/>
                    <a:p>
                      <a:pPr marL="342900" indent="-342900" algn="ctr">
                        <a:buFont typeface="Wingdings" panose="05000000000000000000" pitchFamily="2" charset="2"/>
                        <a:buChar char="v"/>
                      </a:pPr>
                      <a:endParaRPr lang="tr-TR" sz="2000" b="0" dirty="0" smtClean="0"/>
                    </a:p>
                    <a:p>
                      <a:pPr marL="342900" indent="-342900" algn="ctr">
                        <a:buFont typeface="Wingdings" panose="05000000000000000000" pitchFamily="2" charset="2"/>
                        <a:buChar char="v"/>
                      </a:pPr>
                      <a:r>
                        <a:rPr lang="tr-TR" sz="2000" b="0" dirty="0" smtClean="0"/>
                        <a:t>Çocuğa</a:t>
                      </a:r>
                      <a:r>
                        <a:rPr lang="tr-TR" sz="2000" b="0" baseline="0" dirty="0" smtClean="0"/>
                        <a:t> </a:t>
                      </a:r>
                      <a:r>
                        <a:rPr lang="tr-TR" sz="2000" b="0" baseline="0" dirty="0" smtClean="0"/>
                        <a:t>sınır koyma söz konusu değildir, nadiren disiplin uygulanır. </a:t>
                      </a:r>
                    </a:p>
                    <a:p>
                      <a:pPr marL="342900" indent="-342900" algn="ctr">
                        <a:buFont typeface="Wingdings" panose="05000000000000000000" pitchFamily="2" charset="2"/>
                        <a:buChar char="v"/>
                      </a:pPr>
                      <a:r>
                        <a:rPr lang="tr-TR" sz="2000" b="0" baseline="0" dirty="0" smtClean="0"/>
                        <a:t>Sıcak ve kabule yatkın ailelerdir ve çocuğa koşulsuz destek sunarlar.</a:t>
                      </a:r>
                    </a:p>
                    <a:p>
                      <a:pPr marL="342900" indent="-342900" algn="ctr">
                        <a:buFont typeface="Wingdings" panose="05000000000000000000" pitchFamily="2" charset="2"/>
                        <a:buChar char="v"/>
                      </a:pPr>
                      <a:r>
                        <a:rPr lang="tr-TR" sz="2000" b="0" baseline="0" dirty="0" smtClean="0"/>
                        <a:t>Çocuk tam bir serbestlik içindedir ve aile tarafından mutlak bir kabul söz konusudur.</a:t>
                      </a:r>
                      <a:endParaRPr lang="tr-TR" sz="2000" b="0" dirty="0"/>
                    </a:p>
                  </a:txBody>
                  <a:tcPr/>
                </a:tc>
                <a:extLst>
                  <a:ext uri="{0D108BD9-81ED-4DB2-BD59-A6C34878D82A}">
                    <a16:rowId xmlns:a16="http://schemas.microsoft.com/office/drawing/2014/main" val="4007392368"/>
                  </a:ext>
                </a:extLst>
              </a:tr>
            </a:tbl>
          </a:graphicData>
        </a:graphic>
      </p:graphicFrame>
    </p:spTree>
    <p:extLst>
      <p:ext uri="{BB962C8B-B14F-4D97-AF65-F5344CB8AC3E}">
        <p14:creationId xmlns:p14="http://schemas.microsoft.com/office/powerpoint/2010/main" val="181396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890889413"/>
              </p:ext>
            </p:extLst>
          </p:nvPr>
        </p:nvGraphicFramePr>
        <p:xfrm>
          <a:off x="339633" y="535578"/>
          <a:ext cx="11430000" cy="5708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Yuvarlatılmış Dikdörtgen 4"/>
          <p:cNvSpPr/>
          <p:nvPr/>
        </p:nvSpPr>
        <p:spPr>
          <a:xfrm>
            <a:off x="875211" y="2116181"/>
            <a:ext cx="3004457" cy="4441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OTORİTER AİLE TUTUMU</a:t>
            </a:r>
            <a:endParaRPr lang="tr-TR" dirty="0"/>
          </a:p>
        </p:txBody>
      </p:sp>
      <p:sp>
        <p:nvSpPr>
          <p:cNvPr id="6" name="Yuvarlatılmış Dikdörtgen 5"/>
          <p:cNvSpPr/>
          <p:nvPr/>
        </p:nvSpPr>
        <p:spPr>
          <a:xfrm>
            <a:off x="4552405" y="2116180"/>
            <a:ext cx="3004457" cy="4441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DEMOKRATİK AİLE TUTUMU</a:t>
            </a:r>
            <a:endParaRPr lang="tr-TR" dirty="0"/>
          </a:p>
        </p:txBody>
      </p:sp>
      <p:sp>
        <p:nvSpPr>
          <p:cNvPr id="7" name="Yuvarlatılmış Dikdörtgen 6"/>
          <p:cNvSpPr/>
          <p:nvPr/>
        </p:nvSpPr>
        <p:spPr>
          <a:xfrm>
            <a:off x="8229599" y="2155365"/>
            <a:ext cx="3004457" cy="4441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İZİN VERİCİ AİLE TUTUMU</a:t>
            </a:r>
            <a:endParaRPr lang="tr-TR" dirty="0"/>
          </a:p>
        </p:txBody>
      </p:sp>
      <p:sp>
        <p:nvSpPr>
          <p:cNvPr id="2" name="Metin kutusu 1"/>
          <p:cNvSpPr txBox="1"/>
          <p:nvPr/>
        </p:nvSpPr>
        <p:spPr>
          <a:xfrm>
            <a:off x="1293222" y="104503"/>
            <a:ext cx="9940834" cy="523220"/>
          </a:xfrm>
          <a:prstGeom prst="rect">
            <a:avLst/>
          </a:prstGeom>
          <a:noFill/>
        </p:spPr>
        <p:txBody>
          <a:bodyPr wrap="square" rtlCol="0">
            <a:spAutoFit/>
          </a:bodyPr>
          <a:lstStyle/>
          <a:p>
            <a:r>
              <a:rPr lang="tr-TR" sz="2800" b="1" dirty="0" smtClean="0">
                <a:solidFill>
                  <a:schemeClr val="accent2"/>
                </a:solidFill>
              </a:rPr>
              <a:t>ANNE BABA TUTUMLARININ ÇOCUKLAR ÜZERİNDEKİ ETKİSİ</a:t>
            </a:r>
            <a:endParaRPr lang="tr-TR" sz="2800" b="1" dirty="0">
              <a:solidFill>
                <a:schemeClr val="accent2"/>
              </a:solidFill>
            </a:endParaRPr>
          </a:p>
        </p:txBody>
      </p:sp>
    </p:spTree>
    <p:extLst>
      <p:ext uri="{BB962C8B-B14F-4D97-AF65-F5344CB8AC3E}">
        <p14:creationId xmlns:p14="http://schemas.microsoft.com/office/powerpoint/2010/main" val="2368268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ÖZGÜVENDEN ATILGANLIĞA</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7522"/>
          <a:stretch/>
        </p:blipFill>
        <p:spPr>
          <a:xfrm>
            <a:off x="3513500" y="3264643"/>
            <a:ext cx="5094923" cy="3593357"/>
          </a:xfrm>
          <a:prstGeom prst="rect">
            <a:avLst/>
          </a:prstGeom>
        </p:spPr>
      </p:pic>
      <p:sp>
        <p:nvSpPr>
          <p:cNvPr id="3" name="İçerik Yer Tutucusu 2"/>
          <p:cNvSpPr>
            <a:spLocks noGrp="1"/>
          </p:cNvSpPr>
          <p:nvPr>
            <p:ph idx="1"/>
          </p:nvPr>
        </p:nvSpPr>
        <p:spPr>
          <a:xfrm>
            <a:off x="1024127" y="1867989"/>
            <a:ext cx="9720073" cy="4023360"/>
          </a:xfrm>
        </p:spPr>
        <p:txBody>
          <a:bodyPr/>
          <a:lstStyle/>
          <a:p>
            <a:pPr>
              <a:buFont typeface="Wingdings" panose="05000000000000000000" pitchFamily="2" charset="2"/>
              <a:buChar char="v"/>
            </a:pPr>
            <a:r>
              <a:rPr lang="tr-TR" dirty="0" smtClean="0"/>
              <a:t>Bireyler, düşündüklerini, inandıklarını ve hissettiklerini karşısındakine iletmek için değişik davranış biçimlerini kullanırlar.</a:t>
            </a:r>
          </a:p>
          <a:p>
            <a:pPr>
              <a:buFont typeface="Wingdings" panose="05000000000000000000" pitchFamily="2" charset="2"/>
              <a:buChar char="v"/>
            </a:pPr>
            <a:r>
              <a:rPr lang="tr-TR" dirty="0" smtClean="0"/>
              <a:t>İçinde bulunduğu toplumun bir parçası olan bireyin, diğer insanlarla sağlıklı ve istendik iletişim kalıpları kurması gerekir.</a:t>
            </a:r>
          </a:p>
          <a:p>
            <a:pPr>
              <a:buFont typeface="Wingdings" panose="05000000000000000000" pitchFamily="2" charset="2"/>
              <a:buChar char="v"/>
            </a:pPr>
            <a:r>
              <a:rPr lang="tr-TR" dirty="0" smtClean="0"/>
              <a:t>Fakat her insanın, çevresindekilerle kurduğu iletişimde farklı beceri ve tutumlara sahip olması, insanlar arasındaki iletişim kalıplarını çeşitli hale getirmektedir.</a:t>
            </a:r>
          </a:p>
        </p:txBody>
      </p:sp>
    </p:spTree>
    <p:extLst>
      <p:ext uri="{BB962C8B-B14F-4D97-AF65-F5344CB8AC3E}">
        <p14:creationId xmlns:p14="http://schemas.microsoft.com/office/powerpoint/2010/main" val="69974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ÇEKİNGEN DAVRANIŞ</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02" y="3595878"/>
            <a:ext cx="5905500" cy="3095625"/>
          </a:xfrm>
          <a:prstGeom prst="rect">
            <a:avLst/>
          </a:prstGeom>
        </p:spPr>
      </p:pic>
      <p:sp>
        <p:nvSpPr>
          <p:cNvPr id="3" name="İçerik Yer Tutucusu 2"/>
          <p:cNvSpPr>
            <a:spLocks noGrp="1"/>
          </p:cNvSpPr>
          <p:nvPr>
            <p:ph idx="1"/>
          </p:nvPr>
        </p:nvSpPr>
        <p:spPr>
          <a:xfrm>
            <a:off x="1024128" y="2084832"/>
            <a:ext cx="9720073" cy="1183630"/>
          </a:xfrm>
          <a:solidFill>
            <a:schemeClr val="accent1">
              <a:lumMod val="60000"/>
              <a:lumOff val="40000"/>
            </a:schemeClr>
          </a:solidFill>
        </p:spPr>
        <p:txBody>
          <a:bodyPr/>
          <a:lstStyle/>
          <a:p>
            <a:pPr marL="0" indent="0" algn="ctr">
              <a:buNone/>
            </a:pPr>
            <a:r>
              <a:rPr lang="tr-TR" dirty="0" smtClean="0"/>
              <a:t>Bireyin duygu, inanç, düşünce gibi kendine özgü unsurları yansıtmada yetersiz olması, hakları başkalarınca çiğnenince buna karşı koyamaması ve kendini savunamaması olarak tanımlanmaktadır. (Erdoğdu ve Oto, 2004)</a:t>
            </a:r>
          </a:p>
        </p:txBody>
      </p:sp>
      <p:sp>
        <p:nvSpPr>
          <p:cNvPr id="5" name="Metin kutusu 4"/>
          <p:cNvSpPr txBox="1"/>
          <p:nvPr/>
        </p:nvSpPr>
        <p:spPr>
          <a:xfrm>
            <a:off x="6328954" y="3595878"/>
            <a:ext cx="4415246" cy="2800767"/>
          </a:xfrm>
          <a:prstGeom prst="rect">
            <a:avLst/>
          </a:prstGeom>
          <a:solidFill>
            <a:schemeClr val="accent3">
              <a:lumMod val="60000"/>
              <a:lumOff val="40000"/>
            </a:schemeClr>
          </a:solidFill>
        </p:spPr>
        <p:txBody>
          <a:bodyPr wrap="square" rtlCol="0">
            <a:spAutoFit/>
          </a:bodyPr>
          <a:lstStyle/>
          <a:p>
            <a:pPr algn="ctr"/>
            <a:r>
              <a:rPr lang="tr-TR" sz="2200" dirty="0" smtClean="0"/>
              <a:t>Çekingen </a:t>
            </a:r>
            <a:r>
              <a:rPr lang="tr-TR" sz="2200" dirty="0"/>
              <a:t>davranış, insanların kendilerini baskı altında hissettiği zaman gösterdiği davranış biçimidir.</a:t>
            </a:r>
          </a:p>
          <a:p>
            <a:pPr algn="ctr"/>
            <a:r>
              <a:rPr lang="tr-TR" sz="2200" dirty="0"/>
              <a:t>Bu insanlar itiraz etmekten kaçınırlar, karşı tarafın düşünceleri yanlış bile olsa onu üzmemek adına susarlar. İçe dönük ve pasif davranışlar sergilerler.</a:t>
            </a:r>
          </a:p>
        </p:txBody>
      </p:sp>
    </p:spTree>
    <p:extLst>
      <p:ext uri="{BB962C8B-B14F-4D97-AF65-F5344CB8AC3E}">
        <p14:creationId xmlns:p14="http://schemas.microsoft.com/office/powerpoint/2010/main" val="107880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SALDIRGAN DAVRANIŞ</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580" y="3584448"/>
            <a:ext cx="5218611" cy="3273552"/>
          </a:xfrm>
          <a:prstGeom prst="rect">
            <a:avLst/>
          </a:prstGeom>
        </p:spPr>
      </p:pic>
      <p:graphicFrame>
        <p:nvGraphicFramePr>
          <p:cNvPr id="6" name="İçerik Yer Tutucusu 5"/>
          <p:cNvGraphicFramePr>
            <a:graphicFrameLocks noGrp="1"/>
          </p:cNvGraphicFramePr>
          <p:nvPr>
            <p:ph idx="1"/>
            <p:extLst>
              <p:ext uri="{D42A27DB-BD31-4B8C-83A1-F6EECF244321}">
                <p14:modId xmlns:p14="http://schemas.microsoft.com/office/powerpoint/2010/main" val="385263395"/>
              </p:ext>
            </p:extLst>
          </p:nvPr>
        </p:nvGraphicFramePr>
        <p:xfrm>
          <a:off x="841250" y="1941141"/>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306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Saldırgan çocuk</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79" y="2946183"/>
            <a:ext cx="5225738" cy="3740689"/>
          </a:xfrm>
          <a:prstGeom prst="rect">
            <a:avLst/>
          </a:prstGeom>
        </p:spPr>
      </p:pic>
      <p:sp>
        <p:nvSpPr>
          <p:cNvPr id="3" name="İçerik Yer Tutucusu 2"/>
          <p:cNvSpPr>
            <a:spLocks noGrp="1"/>
          </p:cNvSpPr>
          <p:nvPr>
            <p:ph idx="1"/>
          </p:nvPr>
        </p:nvSpPr>
        <p:spPr>
          <a:xfrm>
            <a:off x="906562" y="1872701"/>
            <a:ext cx="10967575" cy="1432202"/>
          </a:xfrm>
        </p:spPr>
        <p:txBody>
          <a:bodyPr>
            <a:noAutofit/>
          </a:bodyPr>
          <a:lstStyle/>
          <a:p>
            <a:pPr marL="0" indent="0" algn="just">
              <a:buNone/>
            </a:pPr>
            <a:r>
              <a:rPr lang="tr-TR" dirty="0" smtClean="0"/>
              <a:t>Saldırgan çocuk, temelde güvensiz çocuktur. Çevresinden iyi bir davranış beklemediği için ilk tepkisi saldırmak olabilir. Kendisi görmediği hoşgörüyü başkalarına göstermeyebilir. Aşırı saldırgan çocuk, aynı zamanda doyumsuz, sevilmediğine ve istenilmediğine inanan çocuktur. Özsaygısı düşüktür. Kabadayılık gösterileriyle kendisinin güçlü olduğuna insanları inandırmaya çalışmaktadır.</a:t>
            </a:r>
          </a:p>
        </p:txBody>
      </p:sp>
      <p:sp>
        <p:nvSpPr>
          <p:cNvPr id="5" name="Metin kutusu 4"/>
          <p:cNvSpPr txBox="1"/>
          <p:nvPr/>
        </p:nvSpPr>
        <p:spPr>
          <a:xfrm>
            <a:off x="5895980" y="4116399"/>
            <a:ext cx="5494238" cy="2400657"/>
          </a:xfrm>
          <a:prstGeom prst="rect">
            <a:avLst/>
          </a:prstGeom>
          <a:noFill/>
        </p:spPr>
        <p:txBody>
          <a:bodyPr wrap="square" rtlCol="0">
            <a:spAutoFit/>
          </a:bodyPr>
          <a:lstStyle/>
          <a:p>
            <a:pPr algn="ctr"/>
            <a:r>
              <a:rPr lang="tr-TR" sz="2200" dirty="0"/>
              <a:t>Dayağın ve gergin ortamın baskın olduğu evlerde büyüyen çocukların saldırgan davranışlar göstermesini ebeveynler normal karşılamalıdır. Kendisini anne ve babası karşısında güçsüz hisseden çocuk, tepkisini kardeşine veya akranlarına yöneltebilmektedir.</a:t>
            </a:r>
          </a:p>
          <a:p>
            <a:endParaRPr lang="tr-TR" dirty="0"/>
          </a:p>
        </p:txBody>
      </p:sp>
      <p:sp>
        <p:nvSpPr>
          <p:cNvPr id="6" name="Çerçeve 5"/>
          <p:cNvSpPr/>
          <p:nvPr/>
        </p:nvSpPr>
        <p:spPr>
          <a:xfrm>
            <a:off x="5582472" y="3608750"/>
            <a:ext cx="6121255" cy="30781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15403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1059</TotalTime>
  <Words>1722</Words>
  <Application>Microsoft Office PowerPoint</Application>
  <PresentationFormat>Geniş ekran</PresentationFormat>
  <Paragraphs>221</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Tw Cen MT</vt:lpstr>
      <vt:lpstr>Tw Cen MT Condensed</vt:lpstr>
      <vt:lpstr>Wingdings</vt:lpstr>
      <vt:lpstr>Wingdings 3</vt:lpstr>
      <vt:lpstr>Entegral</vt:lpstr>
      <vt:lpstr>ATILGANLIK VE ÖZGÜVEN</vt:lpstr>
      <vt:lpstr>ÖZGÜVEN</vt:lpstr>
      <vt:lpstr>PowerPoint Sunusu</vt:lpstr>
      <vt:lpstr>PowerPoint Sunusu</vt:lpstr>
      <vt:lpstr>PowerPoint Sunusu</vt:lpstr>
      <vt:lpstr>ÖZGÜVENDEN ATILGANLIĞA</vt:lpstr>
      <vt:lpstr>ÇEKİNGEN DAVRANIŞ</vt:lpstr>
      <vt:lpstr>SALDIRGAN DAVRANIŞ</vt:lpstr>
      <vt:lpstr>Saldırgan çocuk</vt:lpstr>
      <vt:lpstr>ATILGAN DAVRANIŞ</vt:lpstr>
      <vt:lpstr>Örneğin;  Bir kuyrukta sıra bekliyorsunuz. Önünüze izinsiz olarak biri geçtiğinde;   </vt:lpstr>
      <vt:lpstr>  Atılganlığın üç temel boyutuna vurgu yapılmaktadır;  </vt:lpstr>
      <vt:lpstr>Atılgan kişinin özellikleri</vt:lpstr>
      <vt:lpstr>PowerPoint Sunusu</vt:lpstr>
      <vt:lpstr>Atılganca sözsüz davranışlar</vt:lpstr>
      <vt:lpstr>Atılganca sözlü mesajlar </vt:lpstr>
      <vt:lpstr>Atılganlık eyleminin ögeleri</vt:lpstr>
      <vt:lpstr>Atılganlık kişiye neler kazandırır?</vt:lpstr>
      <vt:lpstr>PowerPoint Sunusu</vt:lpstr>
      <vt:lpstr>Atılganlık eğitimi</vt:lpstr>
      <vt:lpstr>PowerPoint Sunusu</vt:lpstr>
      <vt:lpstr>PowerPoint Sunusu</vt:lpstr>
      <vt:lpstr>alıştırmalar</vt:lpstr>
      <vt:lpstr>PowerPoint Sunusu</vt:lpstr>
      <vt:lpstr>KARTLAR ÜZERİNE YAZILAN OLAYLAR</vt:lpstr>
      <vt:lpstr>Günlük tutma</vt:lpstr>
      <vt:lpstr>PowerPoint Sunusu</vt:lpstr>
      <vt:lpstr>PowerPoint Sunusu</vt:lpstr>
      <vt:lpstr>Çocuklarda atılganlık eğitimi</vt:lpstr>
      <vt:lpstr>I. bölüm: başlangıç becerileri</vt:lpstr>
      <vt:lpstr>Iı. bölüm: duyguyu tanıma ve yönetme becerileri</vt:lpstr>
      <vt:lpstr>PowerPoint Sunusu</vt:lpstr>
      <vt:lpstr>Iıı. Bölüm: atılganlık becerileri</vt:lpstr>
      <vt:lpstr>Iv. Bölüm: arkadaşlık becerileri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ATILGANLIK VE ÖZGÜVEN</dc:title>
  <dc:creator>mehveş ..</dc:creator>
  <cp:lastModifiedBy>mehveş ..</cp:lastModifiedBy>
  <cp:revision>137</cp:revision>
  <dcterms:created xsi:type="dcterms:W3CDTF">2020-02-18T06:25:01Z</dcterms:created>
  <dcterms:modified xsi:type="dcterms:W3CDTF">2020-03-12T12:59:45Z</dcterms:modified>
</cp:coreProperties>
</file>