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80" r:id="rId4"/>
    <p:sldId id="281" r:id="rId5"/>
    <p:sldId id="282" r:id="rId6"/>
    <p:sldId id="266" r:id="rId7"/>
    <p:sldId id="285" r:id="rId8"/>
    <p:sldId id="264" r:id="rId9"/>
    <p:sldId id="284" r:id="rId10"/>
    <p:sldId id="283" r:id="rId11"/>
    <p:sldId id="268" r:id="rId12"/>
    <p:sldId id="274" r:id="rId13"/>
    <p:sldId id="275" r:id="rId14"/>
    <p:sldId id="276" r:id="rId15"/>
    <p:sldId id="277" r:id="rId16"/>
    <p:sldId id="278" r:id="rId17"/>
    <p:sldId id="290" r:id="rId18"/>
    <p:sldId id="289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993366"/>
    <a:srgbClr val="663300"/>
    <a:srgbClr val="CC99FF"/>
    <a:srgbClr val="FFCC66"/>
    <a:srgbClr val="339966"/>
    <a:srgbClr val="FF6600"/>
    <a:srgbClr val="CC3300"/>
    <a:srgbClr val="33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5C0DD-A1B3-467B-B9D5-0CA429565538}" type="doc">
      <dgm:prSet loTypeId="urn:microsoft.com/office/officeart/2005/8/layout/StepDownProcess" loCatId="process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2300B06-43A1-409F-ACDF-E9E8E50BC119}">
      <dgm:prSet phldrT="[Metin]"/>
      <dgm:spPr/>
      <dgm:t>
        <a:bodyPr/>
        <a:lstStyle/>
        <a:p>
          <a:r>
            <a:rPr lang="tr-TR" dirty="0" smtClean="0"/>
            <a:t>HEDEF</a:t>
          </a:r>
          <a:endParaRPr lang="tr-TR" dirty="0"/>
        </a:p>
      </dgm:t>
    </dgm:pt>
    <dgm:pt modelId="{5EE06598-D7FA-412B-9054-3760F7CA3B70}" type="parTrans" cxnId="{6ECA684F-F331-4524-8E65-188089F45335}">
      <dgm:prSet/>
      <dgm:spPr/>
      <dgm:t>
        <a:bodyPr/>
        <a:lstStyle/>
        <a:p>
          <a:endParaRPr lang="tr-TR"/>
        </a:p>
      </dgm:t>
    </dgm:pt>
    <dgm:pt modelId="{5E57A464-1B4B-4388-A265-80EE93F16396}" type="sibTrans" cxnId="{6ECA684F-F331-4524-8E65-188089F45335}">
      <dgm:prSet/>
      <dgm:spPr/>
      <dgm:t>
        <a:bodyPr/>
        <a:lstStyle/>
        <a:p>
          <a:endParaRPr lang="tr-TR"/>
        </a:p>
      </dgm:t>
    </dgm:pt>
    <dgm:pt modelId="{8A2AC92C-5F05-4858-B1C9-B2C8200FE517}">
      <dgm:prSet phldrT="[Metin]" phldr="1"/>
      <dgm:spPr/>
      <dgm:t>
        <a:bodyPr/>
        <a:lstStyle/>
        <a:p>
          <a:endParaRPr lang="tr-TR" dirty="0"/>
        </a:p>
      </dgm:t>
    </dgm:pt>
    <dgm:pt modelId="{11763C73-6081-4346-A08A-B49DCE58DDE4}" type="parTrans" cxnId="{636A84EC-4232-44B1-B1A4-7B80C79E3EBA}">
      <dgm:prSet/>
      <dgm:spPr/>
      <dgm:t>
        <a:bodyPr/>
        <a:lstStyle/>
        <a:p>
          <a:endParaRPr lang="tr-TR"/>
        </a:p>
      </dgm:t>
    </dgm:pt>
    <dgm:pt modelId="{C9A43016-2440-4808-852C-5064167002BA}" type="sibTrans" cxnId="{636A84EC-4232-44B1-B1A4-7B80C79E3EBA}">
      <dgm:prSet/>
      <dgm:spPr/>
      <dgm:t>
        <a:bodyPr/>
        <a:lstStyle/>
        <a:p>
          <a:endParaRPr lang="tr-TR"/>
        </a:p>
      </dgm:t>
    </dgm:pt>
    <dgm:pt modelId="{70C216E3-1501-4FA6-B13C-9331494C05F5}">
      <dgm:prSet phldrT="[Metin]"/>
      <dgm:spPr/>
      <dgm:t>
        <a:bodyPr/>
        <a:lstStyle/>
        <a:p>
          <a:r>
            <a:rPr lang="tr-TR" dirty="0" smtClean="0"/>
            <a:t>PLAN</a:t>
          </a:r>
          <a:endParaRPr lang="tr-TR" dirty="0"/>
        </a:p>
      </dgm:t>
    </dgm:pt>
    <dgm:pt modelId="{5AD5BBA1-F2BF-47E5-BAD3-E37FD93984EF}" type="parTrans" cxnId="{5C42B42D-7284-4492-B136-D223C9936B09}">
      <dgm:prSet/>
      <dgm:spPr/>
      <dgm:t>
        <a:bodyPr/>
        <a:lstStyle/>
        <a:p>
          <a:endParaRPr lang="tr-TR"/>
        </a:p>
      </dgm:t>
    </dgm:pt>
    <dgm:pt modelId="{E04A371D-D28F-44E1-84FE-C37C5815BDF4}" type="sibTrans" cxnId="{5C42B42D-7284-4492-B136-D223C9936B09}">
      <dgm:prSet/>
      <dgm:spPr/>
      <dgm:t>
        <a:bodyPr/>
        <a:lstStyle/>
        <a:p>
          <a:endParaRPr lang="tr-TR"/>
        </a:p>
      </dgm:t>
    </dgm:pt>
    <dgm:pt modelId="{9AFF448F-3506-48CA-A501-B2932D78065E}">
      <dgm:prSet phldrT="[Metin]" phldr="1"/>
      <dgm:spPr/>
      <dgm:t>
        <a:bodyPr/>
        <a:lstStyle/>
        <a:p>
          <a:endParaRPr lang="tr-TR"/>
        </a:p>
      </dgm:t>
    </dgm:pt>
    <dgm:pt modelId="{66535CCE-9E11-46FB-8C3B-C610D13357B1}" type="parTrans" cxnId="{7AE69C24-9C56-4790-B78B-C4B6EF621E37}">
      <dgm:prSet/>
      <dgm:spPr/>
      <dgm:t>
        <a:bodyPr/>
        <a:lstStyle/>
        <a:p>
          <a:endParaRPr lang="tr-TR"/>
        </a:p>
      </dgm:t>
    </dgm:pt>
    <dgm:pt modelId="{2F8D5A4C-F500-4D49-8E95-B405829183CC}" type="sibTrans" cxnId="{7AE69C24-9C56-4790-B78B-C4B6EF621E37}">
      <dgm:prSet/>
      <dgm:spPr/>
      <dgm:t>
        <a:bodyPr/>
        <a:lstStyle/>
        <a:p>
          <a:endParaRPr lang="tr-TR"/>
        </a:p>
      </dgm:t>
    </dgm:pt>
    <dgm:pt modelId="{08E00B8F-395E-4DBF-A586-FC23D538792D}">
      <dgm:prSet phldrT="[Metin]"/>
      <dgm:spPr/>
      <dgm:t>
        <a:bodyPr/>
        <a:lstStyle/>
        <a:p>
          <a:r>
            <a:rPr lang="tr-TR" dirty="0" smtClean="0"/>
            <a:t>TEKRAR</a:t>
          </a:r>
          <a:endParaRPr lang="tr-TR" dirty="0"/>
        </a:p>
      </dgm:t>
    </dgm:pt>
    <dgm:pt modelId="{DACAA758-D5FF-4C4C-9C1D-8219306BF2AE}" type="parTrans" cxnId="{80E333A9-9865-4D65-8EF4-ABA11CED98D9}">
      <dgm:prSet/>
      <dgm:spPr/>
      <dgm:t>
        <a:bodyPr/>
        <a:lstStyle/>
        <a:p>
          <a:endParaRPr lang="tr-TR"/>
        </a:p>
      </dgm:t>
    </dgm:pt>
    <dgm:pt modelId="{7E51D98B-4ED3-4476-882C-6E6AEC7E35F7}" type="sibTrans" cxnId="{80E333A9-9865-4D65-8EF4-ABA11CED98D9}">
      <dgm:prSet/>
      <dgm:spPr/>
      <dgm:t>
        <a:bodyPr/>
        <a:lstStyle/>
        <a:p>
          <a:endParaRPr lang="tr-TR"/>
        </a:p>
      </dgm:t>
    </dgm:pt>
    <dgm:pt modelId="{633AE7AF-1F1E-4C6C-9099-74939AD28795}">
      <dgm:prSet phldrT="[Metin]" phldr="1"/>
      <dgm:spPr/>
      <dgm:t>
        <a:bodyPr/>
        <a:lstStyle/>
        <a:p>
          <a:endParaRPr lang="tr-TR"/>
        </a:p>
      </dgm:t>
    </dgm:pt>
    <dgm:pt modelId="{FC63D49A-30D3-4CD4-A9E0-4738C92F4D1F}" type="parTrans" cxnId="{83DBE670-1004-4057-984F-7FAA5A81A646}">
      <dgm:prSet/>
      <dgm:spPr/>
      <dgm:t>
        <a:bodyPr/>
        <a:lstStyle/>
        <a:p>
          <a:endParaRPr lang="tr-TR"/>
        </a:p>
      </dgm:t>
    </dgm:pt>
    <dgm:pt modelId="{34C5FDF4-26BF-47CC-B8C8-3AF24FFC63ED}" type="sibTrans" cxnId="{83DBE670-1004-4057-984F-7FAA5A81A646}">
      <dgm:prSet/>
      <dgm:spPr/>
      <dgm:t>
        <a:bodyPr/>
        <a:lstStyle/>
        <a:p>
          <a:endParaRPr lang="tr-TR"/>
        </a:p>
      </dgm:t>
    </dgm:pt>
    <dgm:pt modelId="{7FAA5343-7A5B-453E-90C8-EFAA47750A94}">
      <dgm:prSet/>
      <dgm:spPr/>
      <dgm:t>
        <a:bodyPr/>
        <a:lstStyle/>
        <a:p>
          <a:r>
            <a:rPr lang="tr-TR" dirty="0" smtClean="0"/>
            <a:t>HAZIRLIKLI OLMAK</a:t>
          </a:r>
          <a:endParaRPr lang="tr-TR" dirty="0"/>
        </a:p>
      </dgm:t>
    </dgm:pt>
    <dgm:pt modelId="{9BBF9CD5-0FBC-4EA9-ADEC-31E2FD2867A5}" type="parTrans" cxnId="{71AF1427-0A6E-4795-82F3-C09726B0A716}">
      <dgm:prSet/>
      <dgm:spPr/>
      <dgm:t>
        <a:bodyPr/>
        <a:lstStyle/>
        <a:p>
          <a:endParaRPr lang="tr-TR"/>
        </a:p>
      </dgm:t>
    </dgm:pt>
    <dgm:pt modelId="{88F602AC-E4C0-45AB-848B-B404842FE3F0}" type="sibTrans" cxnId="{71AF1427-0A6E-4795-82F3-C09726B0A716}">
      <dgm:prSet/>
      <dgm:spPr/>
      <dgm:t>
        <a:bodyPr/>
        <a:lstStyle/>
        <a:p>
          <a:endParaRPr lang="tr-TR"/>
        </a:p>
      </dgm:t>
    </dgm:pt>
    <dgm:pt modelId="{205492BF-B492-4103-98A5-5F3E04680441}" type="pres">
      <dgm:prSet presAssocID="{D455C0DD-A1B3-467B-B9D5-0CA4295655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7BAD63E-B4C2-4237-92E7-1A24ADE856D7}" type="pres">
      <dgm:prSet presAssocID="{B2300B06-43A1-409F-ACDF-E9E8E50BC119}" presName="composite" presStyleCnt="0"/>
      <dgm:spPr/>
    </dgm:pt>
    <dgm:pt modelId="{66904064-1222-4AB8-B7C5-46176F6B3EA8}" type="pres">
      <dgm:prSet presAssocID="{B2300B06-43A1-409F-ACDF-E9E8E50BC119}" presName="bentUpArrow1" presStyleLbl="alignImgPlace1" presStyleIdx="0" presStyleCnt="3"/>
      <dgm:spPr/>
    </dgm:pt>
    <dgm:pt modelId="{3EEFAC7C-8738-41E4-8947-AA5CD6619EE7}" type="pres">
      <dgm:prSet presAssocID="{B2300B06-43A1-409F-ACDF-E9E8E50BC11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0F2D6-7D7E-4B35-813C-7A5D947EB7D2}" type="pres">
      <dgm:prSet presAssocID="{B2300B06-43A1-409F-ACDF-E9E8E50BC11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7A9CCF-9B16-4422-BA39-31B7A9627644}" type="pres">
      <dgm:prSet presAssocID="{5E57A464-1B4B-4388-A265-80EE93F16396}" presName="sibTrans" presStyleCnt="0"/>
      <dgm:spPr/>
    </dgm:pt>
    <dgm:pt modelId="{EFC970D3-F403-4388-BE53-6FC9BB3666F0}" type="pres">
      <dgm:prSet presAssocID="{70C216E3-1501-4FA6-B13C-9331494C05F5}" presName="composite" presStyleCnt="0"/>
      <dgm:spPr/>
    </dgm:pt>
    <dgm:pt modelId="{0F21D57E-8296-4569-AB17-87AF1DD09F1F}" type="pres">
      <dgm:prSet presAssocID="{70C216E3-1501-4FA6-B13C-9331494C05F5}" presName="bentUpArrow1" presStyleLbl="alignImgPlace1" presStyleIdx="1" presStyleCnt="3"/>
      <dgm:spPr/>
    </dgm:pt>
    <dgm:pt modelId="{C55C4574-E9EB-4A3A-A03B-1C608D82036A}" type="pres">
      <dgm:prSet presAssocID="{70C216E3-1501-4FA6-B13C-9331494C05F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6F087D-BF3F-4CBD-8678-952A6E3F2A26}" type="pres">
      <dgm:prSet presAssocID="{70C216E3-1501-4FA6-B13C-9331494C05F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E02FA4-1CCF-4405-B0C5-9BB8448AC964}" type="pres">
      <dgm:prSet presAssocID="{E04A371D-D28F-44E1-84FE-C37C5815BDF4}" presName="sibTrans" presStyleCnt="0"/>
      <dgm:spPr/>
    </dgm:pt>
    <dgm:pt modelId="{160DCC76-BD15-49CE-A44C-5D8A7E7B1231}" type="pres">
      <dgm:prSet presAssocID="{7FAA5343-7A5B-453E-90C8-EFAA47750A94}" presName="composite" presStyleCnt="0"/>
      <dgm:spPr/>
    </dgm:pt>
    <dgm:pt modelId="{FEF42E7D-0BBF-4C10-962D-4DD7F7094DB5}" type="pres">
      <dgm:prSet presAssocID="{7FAA5343-7A5B-453E-90C8-EFAA47750A94}" presName="bentUpArrow1" presStyleLbl="alignImgPlace1" presStyleIdx="2" presStyleCnt="3"/>
      <dgm:spPr/>
    </dgm:pt>
    <dgm:pt modelId="{2227ED76-FBA1-4F91-A7A7-B1514B1A10F4}" type="pres">
      <dgm:prSet presAssocID="{7FAA5343-7A5B-453E-90C8-EFAA47750A9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EF1438-A466-4BB6-8D0D-A710520CDBE6}" type="pres">
      <dgm:prSet presAssocID="{7FAA5343-7A5B-453E-90C8-EFAA47750A9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BAE6DF3-9959-45BC-8D3B-2FF6FD0B399C}" type="pres">
      <dgm:prSet presAssocID="{88F602AC-E4C0-45AB-848B-B404842FE3F0}" presName="sibTrans" presStyleCnt="0"/>
      <dgm:spPr/>
    </dgm:pt>
    <dgm:pt modelId="{542510EE-B9E3-4D0D-8207-235E0A558116}" type="pres">
      <dgm:prSet presAssocID="{08E00B8F-395E-4DBF-A586-FC23D538792D}" presName="composite" presStyleCnt="0"/>
      <dgm:spPr/>
    </dgm:pt>
    <dgm:pt modelId="{25E7787B-349F-4F1C-8E89-6B63A67EE92C}" type="pres">
      <dgm:prSet presAssocID="{08E00B8F-395E-4DBF-A586-FC23D538792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004BD7-E8A6-4C72-967E-498EAD0EE1FA}" type="pres">
      <dgm:prSet presAssocID="{08E00B8F-395E-4DBF-A586-FC23D538792D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AA6D692-4567-4927-94DD-A11AB7AFD0A4}" type="presOf" srcId="{08E00B8F-395E-4DBF-A586-FC23D538792D}" destId="{25E7787B-349F-4F1C-8E89-6B63A67EE92C}" srcOrd="0" destOrd="0" presId="urn:microsoft.com/office/officeart/2005/8/layout/StepDownProcess"/>
    <dgm:cxn modelId="{C5D37416-BC48-4DD2-B8D0-BD5684893B60}" type="presOf" srcId="{9AFF448F-3506-48CA-A501-B2932D78065E}" destId="{A56F087D-BF3F-4CBD-8678-952A6E3F2A26}" srcOrd="0" destOrd="0" presId="urn:microsoft.com/office/officeart/2005/8/layout/StepDownProcess"/>
    <dgm:cxn modelId="{FAF362F0-6A87-4387-894A-D49395734C3F}" type="presOf" srcId="{8A2AC92C-5F05-4858-B1C9-B2C8200FE517}" destId="{F640F2D6-7D7E-4B35-813C-7A5D947EB7D2}" srcOrd="0" destOrd="0" presId="urn:microsoft.com/office/officeart/2005/8/layout/StepDownProcess"/>
    <dgm:cxn modelId="{348FFF65-A9B0-4DFF-9504-9772A6FCEB19}" type="presOf" srcId="{D455C0DD-A1B3-467B-B9D5-0CA429565538}" destId="{205492BF-B492-4103-98A5-5F3E04680441}" srcOrd="0" destOrd="0" presId="urn:microsoft.com/office/officeart/2005/8/layout/StepDownProcess"/>
    <dgm:cxn modelId="{6D826AB7-019C-4234-A71D-9457B73D9706}" type="presOf" srcId="{70C216E3-1501-4FA6-B13C-9331494C05F5}" destId="{C55C4574-E9EB-4A3A-A03B-1C608D82036A}" srcOrd="0" destOrd="0" presId="urn:microsoft.com/office/officeart/2005/8/layout/StepDownProcess"/>
    <dgm:cxn modelId="{71AF1427-0A6E-4795-82F3-C09726B0A716}" srcId="{D455C0DD-A1B3-467B-B9D5-0CA429565538}" destId="{7FAA5343-7A5B-453E-90C8-EFAA47750A94}" srcOrd="2" destOrd="0" parTransId="{9BBF9CD5-0FBC-4EA9-ADEC-31E2FD2867A5}" sibTransId="{88F602AC-E4C0-45AB-848B-B404842FE3F0}"/>
    <dgm:cxn modelId="{7AE69C24-9C56-4790-B78B-C4B6EF621E37}" srcId="{70C216E3-1501-4FA6-B13C-9331494C05F5}" destId="{9AFF448F-3506-48CA-A501-B2932D78065E}" srcOrd="0" destOrd="0" parTransId="{66535CCE-9E11-46FB-8C3B-C610D13357B1}" sibTransId="{2F8D5A4C-F500-4D49-8E95-B405829183CC}"/>
    <dgm:cxn modelId="{3E90BB05-C7FE-4CCF-9A37-EEF52FED993E}" type="presOf" srcId="{7FAA5343-7A5B-453E-90C8-EFAA47750A94}" destId="{2227ED76-FBA1-4F91-A7A7-B1514B1A10F4}" srcOrd="0" destOrd="0" presId="urn:microsoft.com/office/officeart/2005/8/layout/StepDownProcess"/>
    <dgm:cxn modelId="{6ECA684F-F331-4524-8E65-188089F45335}" srcId="{D455C0DD-A1B3-467B-B9D5-0CA429565538}" destId="{B2300B06-43A1-409F-ACDF-E9E8E50BC119}" srcOrd="0" destOrd="0" parTransId="{5EE06598-D7FA-412B-9054-3760F7CA3B70}" sibTransId="{5E57A464-1B4B-4388-A265-80EE93F16396}"/>
    <dgm:cxn modelId="{F7758571-FBAB-46F0-B8BE-2C11CEAD365F}" type="presOf" srcId="{B2300B06-43A1-409F-ACDF-E9E8E50BC119}" destId="{3EEFAC7C-8738-41E4-8947-AA5CD6619EE7}" srcOrd="0" destOrd="0" presId="urn:microsoft.com/office/officeart/2005/8/layout/StepDownProcess"/>
    <dgm:cxn modelId="{705D7FC4-0EE8-432B-8E41-E34BA4248E6D}" type="presOf" srcId="{633AE7AF-1F1E-4C6C-9099-74939AD28795}" destId="{60004BD7-E8A6-4C72-967E-498EAD0EE1FA}" srcOrd="0" destOrd="0" presId="urn:microsoft.com/office/officeart/2005/8/layout/StepDownProcess"/>
    <dgm:cxn modelId="{5C42B42D-7284-4492-B136-D223C9936B09}" srcId="{D455C0DD-A1B3-467B-B9D5-0CA429565538}" destId="{70C216E3-1501-4FA6-B13C-9331494C05F5}" srcOrd="1" destOrd="0" parTransId="{5AD5BBA1-F2BF-47E5-BAD3-E37FD93984EF}" sibTransId="{E04A371D-D28F-44E1-84FE-C37C5815BDF4}"/>
    <dgm:cxn modelId="{636A84EC-4232-44B1-B1A4-7B80C79E3EBA}" srcId="{B2300B06-43A1-409F-ACDF-E9E8E50BC119}" destId="{8A2AC92C-5F05-4858-B1C9-B2C8200FE517}" srcOrd="0" destOrd="0" parTransId="{11763C73-6081-4346-A08A-B49DCE58DDE4}" sibTransId="{C9A43016-2440-4808-852C-5064167002BA}"/>
    <dgm:cxn modelId="{80E333A9-9865-4D65-8EF4-ABA11CED98D9}" srcId="{D455C0DD-A1B3-467B-B9D5-0CA429565538}" destId="{08E00B8F-395E-4DBF-A586-FC23D538792D}" srcOrd="3" destOrd="0" parTransId="{DACAA758-D5FF-4C4C-9C1D-8219306BF2AE}" sibTransId="{7E51D98B-4ED3-4476-882C-6E6AEC7E35F7}"/>
    <dgm:cxn modelId="{83DBE670-1004-4057-984F-7FAA5A81A646}" srcId="{08E00B8F-395E-4DBF-A586-FC23D538792D}" destId="{633AE7AF-1F1E-4C6C-9099-74939AD28795}" srcOrd="0" destOrd="0" parTransId="{FC63D49A-30D3-4CD4-A9E0-4738C92F4D1F}" sibTransId="{34C5FDF4-26BF-47CC-B8C8-3AF24FFC63ED}"/>
    <dgm:cxn modelId="{EAAF1A8D-A100-4520-B775-54E13FCBBC04}" type="presParOf" srcId="{205492BF-B492-4103-98A5-5F3E04680441}" destId="{A7BAD63E-B4C2-4237-92E7-1A24ADE856D7}" srcOrd="0" destOrd="0" presId="urn:microsoft.com/office/officeart/2005/8/layout/StepDownProcess"/>
    <dgm:cxn modelId="{B103D773-0BE6-4BDF-91A1-6C62372068E8}" type="presParOf" srcId="{A7BAD63E-B4C2-4237-92E7-1A24ADE856D7}" destId="{66904064-1222-4AB8-B7C5-46176F6B3EA8}" srcOrd="0" destOrd="0" presId="urn:microsoft.com/office/officeart/2005/8/layout/StepDownProcess"/>
    <dgm:cxn modelId="{D42A3F70-DE80-48CB-BA03-91BAEE02B248}" type="presParOf" srcId="{A7BAD63E-B4C2-4237-92E7-1A24ADE856D7}" destId="{3EEFAC7C-8738-41E4-8947-AA5CD6619EE7}" srcOrd="1" destOrd="0" presId="urn:microsoft.com/office/officeart/2005/8/layout/StepDownProcess"/>
    <dgm:cxn modelId="{B4DE23BB-FB73-4551-87AE-503364303D2A}" type="presParOf" srcId="{A7BAD63E-B4C2-4237-92E7-1A24ADE856D7}" destId="{F640F2D6-7D7E-4B35-813C-7A5D947EB7D2}" srcOrd="2" destOrd="0" presId="urn:microsoft.com/office/officeart/2005/8/layout/StepDownProcess"/>
    <dgm:cxn modelId="{539811F7-9C1B-45B3-9316-8F706340DEAB}" type="presParOf" srcId="{205492BF-B492-4103-98A5-5F3E04680441}" destId="{2A7A9CCF-9B16-4422-BA39-31B7A9627644}" srcOrd="1" destOrd="0" presId="urn:microsoft.com/office/officeart/2005/8/layout/StepDownProcess"/>
    <dgm:cxn modelId="{550B1619-B7E0-4A2C-89AC-3E7CDE7B3B79}" type="presParOf" srcId="{205492BF-B492-4103-98A5-5F3E04680441}" destId="{EFC970D3-F403-4388-BE53-6FC9BB3666F0}" srcOrd="2" destOrd="0" presId="urn:microsoft.com/office/officeart/2005/8/layout/StepDownProcess"/>
    <dgm:cxn modelId="{04BEBF58-3FE3-4764-952D-DAA32DB7B571}" type="presParOf" srcId="{EFC970D3-F403-4388-BE53-6FC9BB3666F0}" destId="{0F21D57E-8296-4569-AB17-87AF1DD09F1F}" srcOrd="0" destOrd="0" presId="urn:microsoft.com/office/officeart/2005/8/layout/StepDownProcess"/>
    <dgm:cxn modelId="{5B68E861-48E3-4420-A310-4AC136C82820}" type="presParOf" srcId="{EFC970D3-F403-4388-BE53-6FC9BB3666F0}" destId="{C55C4574-E9EB-4A3A-A03B-1C608D82036A}" srcOrd="1" destOrd="0" presId="urn:microsoft.com/office/officeart/2005/8/layout/StepDownProcess"/>
    <dgm:cxn modelId="{855CDB2F-4CA3-4B4D-B0E4-95FA21FA85E8}" type="presParOf" srcId="{EFC970D3-F403-4388-BE53-6FC9BB3666F0}" destId="{A56F087D-BF3F-4CBD-8678-952A6E3F2A26}" srcOrd="2" destOrd="0" presId="urn:microsoft.com/office/officeart/2005/8/layout/StepDownProcess"/>
    <dgm:cxn modelId="{4A86EC03-2A8E-41AC-BFC5-8194883D6C6A}" type="presParOf" srcId="{205492BF-B492-4103-98A5-5F3E04680441}" destId="{B8E02FA4-1CCF-4405-B0C5-9BB8448AC964}" srcOrd="3" destOrd="0" presId="urn:microsoft.com/office/officeart/2005/8/layout/StepDownProcess"/>
    <dgm:cxn modelId="{C5A85859-2040-49FF-87B4-A8B71CD4EAAB}" type="presParOf" srcId="{205492BF-B492-4103-98A5-5F3E04680441}" destId="{160DCC76-BD15-49CE-A44C-5D8A7E7B1231}" srcOrd="4" destOrd="0" presId="urn:microsoft.com/office/officeart/2005/8/layout/StepDownProcess"/>
    <dgm:cxn modelId="{1420FC58-4B99-4825-B473-77856301292B}" type="presParOf" srcId="{160DCC76-BD15-49CE-A44C-5D8A7E7B1231}" destId="{FEF42E7D-0BBF-4C10-962D-4DD7F7094DB5}" srcOrd="0" destOrd="0" presId="urn:microsoft.com/office/officeart/2005/8/layout/StepDownProcess"/>
    <dgm:cxn modelId="{BB34D3E4-6682-4B40-B54A-417B303EA162}" type="presParOf" srcId="{160DCC76-BD15-49CE-A44C-5D8A7E7B1231}" destId="{2227ED76-FBA1-4F91-A7A7-B1514B1A10F4}" srcOrd="1" destOrd="0" presId="urn:microsoft.com/office/officeart/2005/8/layout/StepDownProcess"/>
    <dgm:cxn modelId="{06058444-5203-4161-AD94-FBB83C784214}" type="presParOf" srcId="{160DCC76-BD15-49CE-A44C-5D8A7E7B1231}" destId="{5FEF1438-A466-4BB6-8D0D-A710520CDBE6}" srcOrd="2" destOrd="0" presId="urn:microsoft.com/office/officeart/2005/8/layout/StepDownProcess"/>
    <dgm:cxn modelId="{95E835B6-6E8C-414A-A8C1-10C202D892BF}" type="presParOf" srcId="{205492BF-B492-4103-98A5-5F3E04680441}" destId="{7BAE6DF3-9959-45BC-8D3B-2FF6FD0B399C}" srcOrd="5" destOrd="0" presId="urn:microsoft.com/office/officeart/2005/8/layout/StepDownProcess"/>
    <dgm:cxn modelId="{A399E38E-0647-4645-A0E6-792993094C9A}" type="presParOf" srcId="{205492BF-B492-4103-98A5-5F3E04680441}" destId="{542510EE-B9E3-4D0D-8207-235E0A558116}" srcOrd="6" destOrd="0" presId="urn:microsoft.com/office/officeart/2005/8/layout/StepDownProcess"/>
    <dgm:cxn modelId="{3E5B025E-870F-4D9D-8D2B-38B0B3485058}" type="presParOf" srcId="{542510EE-B9E3-4D0D-8207-235E0A558116}" destId="{25E7787B-349F-4F1C-8E89-6B63A67EE92C}" srcOrd="0" destOrd="0" presId="urn:microsoft.com/office/officeart/2005/8/layout/StepDownProcess"/>
    <dgm:cxn modelId="{2DE297A8-6066-4C3F-9229-EDE2BCA8318A}" type="presParOf" srcId="{542510EE-B9E3-4D0D-8207-235E0A558116}" destId="{60004BD7-E8A6-4C72-967E-498EAD0EE1F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B4F7D-F09D-4CD3-B278-6C5D0A20656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A1EA71-1E2C-420F-BCA3-1CB2BFB0CBB7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ETKİN DİNLEME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EAE9513-0F24-4613-ADA3-6DEC7CA691F5}" type="parTrans" cxnId="{5BE19F52-E461-4EA3-8E4B-31B10D470C8A}">
      <dgm:prSet/>
      <dgm:spPr/>
      <dgm:t>
        <a:bodyPr/>
        <a:lstStyle/>
        <a:p>
          <a:endParaRPr lang="tr-TR"/>
        </a:p>
      </dgm:t>
    </dgm:pt>
    <dgm:pt modelId="{C3014A89-B0D6-45BB-B3C1-A3AF0E58D966}" type="sibTrans" cxnId="{5BE19F52-E461-4EA3-8E4B-31B10D470C8A}">
      <dgm:prSet/>
      <dgm:spPr/>
      <dgm:t>
        <a:bodyPr/>
        <a:lstStyle/>
        <a:p>
          <a:endParaRPr lang="tr-TR"/>
        </a:p>
      </dgm:t>
    </dgm:pt>
    <dgm:pt modelId="{3FB57EA1-1AD6-4172-9C34-99A29761286A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İ            İLERİYE BAK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FC56DBE-7878-41BF-AE10-374152C8AE41}" type="parTrans" cxnId="{AF0A6C53-D4DB-48F0-9DD9-6D379C6F5E33}">
      <dgm:prSet/>
      <dgm:spPr/>
      <dgm:t>
        <a:bodyPr/>
        <a:lstStyle/>
        <a:p>
          <a:endParaRPr lang="tr-TR"/>
        </a:p>
      </dgm:t>
    </dgm:pt>
    <dgm:pt modelId="{C5A7E2C2-51E7-4B5C-ACC5-304137BB5A59}" type="sibTrans" cxnId="{AF0A6C53-D4DB-48F0-9DD9-6D379C6F5E33}">
      <dgm:prSet/>
      <dgm:spPr/>
      <dgm:t>
        <a:bodyPr/>
        <a:lstStyle/>
        <a:p>
          <a:endParaRPr lang="tr-TR"/>
        </a:p>
      </dgm:t>
    </dgm:pt>
    <dgm:pt modelId="{89681BAD-E3F6-4E68-99E7-942489DD5D4E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F 	     FİKİRLER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D0E34C3-A715-47F3-99AE-6301DABD602E}" type="parTrans" cxnId="{5E89603E-3B2E-4202-A1EC-3C77BAB91D56}">
      <dgm:prSet/>
      <dgm:spPr/>
      <dgm:t>
        <a:bodyPr/>
        <a:lstStyle/>
        <a:p>
          <a:endParaRPr lang="tr-TR"/>
        </a:p>
      </dgm:t>
    </dgm:pt>
    <dgm:pt modelId="{8C72E9B2-1AC2-4541-969A-657284B1CC85}" type="sibTrans" cxnId="{5E89603E-3B2E-4202-A1EC-3C77BAB91D56}">
      <dgm:prSet/>
      <dgm:spPr/>
      <dgm:t>
        <a:bodyPr/>
        <a:lstStyle/>
        <a:p>
          <a:endParaRPr lang="tr-TR"/>
        </a:p>
      </dgm:t>
    </dgm:pt>
    <dgm:pt modelId="{79025C73-B0E1-49E5-BB61-A52D630DFEB4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İ 	     İŞARETLER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6AE2027-1367-4C4D-B5D3-6F93D8850FF3}" type="parTrans" cxnId="{8A17B4E4-EC32-4322-9806-BE047DCE724A}">
      <dgm:prSet/>
      <dgm:spPr/>
      <dgm:t>
        <a:bodyPr/>
        <a:lstStyle/>
        <a:p>
          <a:endParaRPr lang="tr-TR"/>
        </a:p>
      </dgm:t>
    </dgm:pt>
    <dgm:pt modelId="{B62BCBF0-1505-4DDE-83C9-B055BD4F03EE}" type="sibTrans" cxnId="{8A17B4E4-EC32-4322-9806-BE047DCE724A}">
      <dgm:prSet/>
      <dgm:spPr/>
      <dgm:t>
        <a:bodyPr/>
        <a:lstStyle/>
        <a:p>
          <a:endParaRPr lang="tr-TR"/>
        </a:p>
      </dgm:t>
    </dgm:pt>
    <dgm:pt modelId="{5C3DDBFA-6E6E-4DF5-B53A-007DC599EE7E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K	     KATIL 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5EBA266-AA36-40FE-8166-A3CD55635713}" type="parTrans" cxnId="{646A96B3-1312-4971-B230-2689F3702A4C}">
      <dgm:prSet/>
      <dgm:spPr/>
      <dgm:t>
        <a:bodyPr/>
        <a:lstStyle/>
        <a:p>
          <a:endParaRPr lang="tr-TR"/>
        </a:p>
      </dgm:t>
    </dgm:pt>
    <dgm:pt modelId="{46F3AB89-D67F-4396-8085-69F79E55F60C}" type="sibTrans" cxnId="{646A96B3-1312-4971-B230-2689F3702A4C}">
      <dgm:prSet/>
      <dgm:spPr/>
      <dgm:t>
        <a:bodyPr/>
        <a:lstStyle/>
        <a:p>
          <a:endParaRPr lang="tr-TR"/>
        </a:p>
      </dgm:t>
    </dgm:pt>
    <dgm:pt modelId="{B513EBFC-B878-4B04-AD75-304C3397BD11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A	     ARAŞTIR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75477BE-6E12-4261-809E-2B1EBFE588D7}" type="parTrans" cxnId="{911EE0E8-4564-4A95-9DDE-489B78D9B23B}">
      <dgm:prSet/>
      <dgm:spPr/>
      <dgm:t>
        <a:bodyPr/>
        <a:lstStyle/>
        <a:p>
          <a:endParaRPr lang="tr-TR"/>
        </a:p>
      </dgm:t>
    </dgm:pt>
    <dgm:pt modelId="{22830D9D-4EDC-454E-A486-91377FD285DE}" type="sibTrans" cxnId="{911EE0E8-4564-4A95-9DDE-489B78D9B23B}">
      <dgm:prSet/>
      <dgm:spPr/>
      <dgm:t>
        <a:bodyPr/>
        <a:lstStyle/>
        <a:p>
          <a:endParaRPr lang="tr-TR"/>
        </a:p>
      </dgm:t>
    </dgm:pt>
    <dgm:pt modelId="{D327436D-AD2B-4D58-8546-4DAC6B419BB0}">
      <dgm:prSet/>
      <dgm:spPr>
        <a:solidFill>
          <a:srgbClr val="CC99FF">
            <a:alpha val="49804"/>
          </a:srgb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  <a:latin typeface="Comic Sans MS" panose="030F0702030302020204" pitchFamily="66" charset="0"/>
            </a:rPr>
            <a:t>N	     NOT TUT </a:t>
          </a:r>
          <a:endParaRPr lang="tr-TR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6075A8C-FACE-46E2-8C79-9B4373192074}" type="parTrans" cxnId="{8ADCCBD9-1ADD-4D2D-8D09-0E4BDF4B48F7}">
      <dgm:prSet/>
      <dgm:spPr/>
      <dgm:t>
        <a:bodyPr/>
        <a:lstStyle/>
        <a:p>
          <a:endParaRPr lang="tr-TR"/>
        </a:p>
      </dgm:t>
    </dgm:pt>
    <dgm:pt modelId="{445B1A10-CD04-4E9E-801C-0DDF477D054C}" type="sibTrans" cxnId="{8ADCCBD9-1ADD-4D2D-8D09-0E4BDF4B48F7}">
      <dgm:prSet/>
      <dgm:spPr/>
      <dgm:t>
        <a:bodyPr/>
        <a:lstStyle/>
        <a:p>
          <a:endParaRPr lang="tr-TR"/>
        </a:p>
      </dgm:t>
    </dgm:pt>
    <dgm:pt modelId="{B6FE38C3-6FD5-4541-BD97-89B49E55DDBD}" type="pres">
      <dgm:prSet presAssocID="{385B4F7D-F09D-4CD3-B278-6C5D0A2065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C22D76-E268-4103-8C49-0084F144CF5C}" type="pres">
      <dgm:prSet presAssocID="{71A1EA71-1E2C-420F-BCA3-1CB2BFB0CBB7}" presName="circ1TxSh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5BE19F52-E461-4EA3-8E4B-31B10D470C8A}" srcId="{385B4F7D-F09D-4CD3-B278-6C5D0A206567}" destId="{71A1EA71-1E2C-420F-BCA3-1CB2BFB0CBB7}" srcOrd="0" destOrd="0" parTransId="{2EAE9513-0F24-4613-ADA3-6DEC7CA691F5}" sibTransId="{C3014A89-B0D6-45BB-B3C1-A3AF0E58D966}"/>
    <dgm:cxn modelId="{911EE0E8-4564-4A95-9DDE-489B78D9B23B}" srcId="{71A1EA71-1E2C-420F-BCA3-1CB2BFB0CBB7}" destId="{B513EBFC-B878-4B04-AD75-304C3397BD11}" srcOrd="4" destOrd="0" parTransId="{575477BE-6E12-4261-809E-2B1EBFE588D7}" sibTransId="{22830D9D-4EDC-454E-A486-91377FD285DE}"/>
    <dgm:cxn modelId="{8ADCCBD9-1ADD-4D2D-8D09-0E4BDF4B48F7}" srcId="{71A1EA71-1E2C-420F-BCA3-1CB2BFB0CBB7}" destId="{D327436D-AD2B-4D58-8546-4DAC6B419BB0}" srcOrd="5" destOrd="0" parTransId="{86075A8C-FACE-46E2-8C79-9B4373192074}" sibTransId="{445B1A10-CD04-4E9E-801C-0DDF477D054C}"/>
    <dgm:cxn modelId="{6655272B-5E1C-40B8-98EC-BDCD2B087574}" type="presOf" srcId="{D327436D-AD2B-4D58-8546-4DAC6B419BB0}" destId="{62C22D76-E268-4103-8C49-0084F144CF5C}" srcOrd="0" destOrd="6" presId="urn:microsoft.com/office/officeart/2005/8/layout/venn1"/>
    <dgm:cxn modelId="{5E89603E-3B2E-4202-A1EC-3C77BAB91D56}" srcId="{71A1EA71-1E2C-420F-BCA3-1CB2BFB0CBB7}" destId="{89681BAD-E3F6-4E68-99E7-942489DD5D4E}" srcOrd="1" destOrd="0" parTransId="{FD0E34C3-A715-47F3-99AE-6301DABD602E}" sibTransId="{8C72E9B2-1AC2-4541-969A-657284B1CC85}"/>
    <dgm:cxn modelId="{3448FC75-2344-41C6-8C4B-F97C616CC7C7}" type="presOf" srcId="{5C3DDBFA-6E6E-4DF5-B53A-007DC599EE7E}" destId="{62C22D76-E268-4103-8C49-0084F144CF5C}" srcOrd="0" destOrd="4" presId="urn:microsoft.com/office/officeart/2005/8/layout/venn1"/>
    <dgm:cxn modelId="{FFB16AD6-2310-42EF-917F-E83181877E0E}" type="presOf" srcId="{71A1EA71-1E2C-420F-BCA3-1CB2BFB0CBB7}" destId="{62C22D76-E268-4103-8C49-0084F144CF5C}" srcOrd="0" destOrd="0" presId="urn:microsoft.com/office/officeart/2005/8/layout/venn1"/>
    <dgm:cxn modelId="{AF0A6C53-D4DB-48F0-9DD9-6D379C6F5E33}" srcId="{71A1EA71-1E2C-420F-BCA3-1CB2BFB0CBB7}" destId="{3FB57EA1-1AD6-4172-9C34-99A29761286A}" srcOrd="0" destOrd="0" parTransId="{8FC56DBE-7878-41BF-AE10-374152C8AE41}" sibTransId="{C5A7E2C2-51E7-4B5C-ACC5-304137BB5A59}"/>
    <dgm:cxn modelId="{B03A0C60-DF55-40AF-85E6-503597EDB98A}" type="presOf" srcId="{B513EBFC-B878-4B04-AD75-304C3397BD11}" destId="{62C22D76-E268-4103-8C49-0084F144CF5C}" srcOrd="0" destOrd="5" presId="urn:microsoft.com/office/officeart/2005/8/layout/venn1"/>
    <dgm:cxn modelId="{10AC9A8E-6DC9-41CF-93D0-A3A327E0B29D}" type="presOf" srcId="{3FB57EA1-1AD6-4172-9C34-99A29761286A}" destId="{62C22D76-E268-4103-8C49-0084F144CF5C}" srcOrd="0" destOrd="1" presId="urn:microsoft.com/office/officeart/2005/8/layout/venn1"/>
    <dgm:cxn modelId="{646A96B3-1312-4971-B230-2689F3702A4C}" srcId="{71A1EA71-1E2C-420F-BCA3-1CB2BFB0CBB7}" destId="{5C3DDBFA-6E6E-4DF5-B53A-007DC599EE7E}" srcOrd="3" destOrd="0" parTransId="{95EBA266-AA36-40FE-8166-A3CD55635713}" sibTransId="{46F3AB89-D67F-4396-8085-69F79E55F60C}"/>
    <dgm:cxn modelId="{FA91ABC4-08B6-4CF8-B4E6-2E0A745D457A}" type="presOf" srcId="{79025C73-B0E1-49E5-BB61-A52D630DFEB4}" destId="{62C22D76-E268-4103-8C49-0084F144CF5C}" srcOrd="0" destOrd="3" presId="urn:microsoft.com/office/officeart/2005/8/layout/venn1"/>
    <dgm:cxn modelId="{8F45B571-D619-4A7A-9CE8-49B21C24C540}" type="presOf" srcId="{385B4F7D-F09D-4CD3-B278-6C5D0A206567}" destId="{B6FE38C3-6FD5-4541-BD97-89B49E55DDBD}" srcOrd="0" destOrd="0" presId="urn:microsoft.com/office/officeart/2005/8/layout/venn1"/>
    <dgm:cxn modelId="{DA9F9210-0A48-45E2-B3BB-0BAE8DEE46BE}" type="presOf" srcId="{89681BAD-E3F6-4E68-99E7-942489DD5D4E}" destId="{62C22D76-E268-4103-8C49-0084F144CF5C}" srcOrd="0" destOrd="2" presId="urn:microsoft.com/office/officeart/2005/8/layout/venn1"/>
    <dgm:cxn modelId="{8A17B4E4-EC32-4322-9806-BE047DCE724A}" srcId="{71A1EA71-1E2C-420F-BCA3-1CB2BFB0CBB7}" destId="{79025C73-B0E1-49E5-BB61-A52D630DFEB4}" srcOrd="2" destOrd="0" parTransId="{D6AE2027-1367-4C4D-B5D3-6F93D8850FF3}" sibTransId="{B62BCBF0-1505-4DDE-83C9-B055BD4F03EE}"/>
    <dgm:cxn modelId="{F1F18BAE-521E-4CF6-93AB-FEEBCA5EF90C}" type="presParOf" srcId="{B6FE38C3-6FD5-4541-BD97-89B49E55DDBD}" destId="{62C22D76-E268-4103-8C49-0084F144CF5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DB4E3-CFD4-4D31-83C0-FA00016E78E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36ADE49-FA0F-4FF3-85B1-9DE7AB55B1B8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ETKİN OKUMA</a:t>
          </a:r>
          <a:endParaRPr lang="tr-TR" dirty="0">
            <a:latin typeface="Comic Sans MS" panose="030F0702030302020204" pitchFamily="66" charset="0"/>
          </a:endParaRPr>
        </a:p>
      </dgm:t>
    </dgm:pt>
    <dgm:pt modelId="{3A72C17B-8E95-49CC-9757-AA59D45E991E}" type="parTrans" cxnId="{EF279518-9C3F-463F-9D01-00B0DFCD5489}">
      <dgm:prSet/>
      <dgm:spPr/>
      <dgm:t>
        <a:bodyPr/>
        <a:lstStyle/>
        <a:p>
          <a:endParaRPr lang="tr-TR"/>
        </a:p>
      </dgm:t>
    </dgm:pt>
    <dgm:pt modelId="{9940EF15-52F2-4FB6-A45C-680F9C4B4E83}" type="sibTrans" cxnId="{EF279518-9C3F-463F-9D01-00B0DFCD5489}">
      <dgm:prSet/>
      <dgm:spPr/>
      <dgm:t>
        <a:bodyPr/>
        <a:lstStyle/>
        <a:p>
          <a:endParaRPr lang="tr-TR"/>
        </a:p>
      </dgm:t>
    </dgm:pt>
    <dgm:pt modelId="{AEF85761-F1A6-44C5-9331-C9ED88BB8191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İ	 İZLE</a:t>
          </a:r>
          <a:endParaRPr lang="tr-TR" dirty="0">
            <a:latin typeface="Comic Sans MS" panose="030F0702030302020204" pitchFamily="66" charset="0"/>
          </a:endParaRPr>
        </a:p>
      </dgm:t>
    </dgm:pt>
    <dgm:pt modelId="{68FDD509-CA28-45E4-B3F0-891C693DFCB9}" type="parTrans" cxnId="{4E3977DB-266B-4F80-BF71-BC70FF874954}">
      <dgm:prSet/>
      <dgm:spPr/>
      <dgm:t>
        <a:bodyPr/>
        <a:lstStyle/>
        <a:p>
          <a:endParaRPr lang="tr-TR"/>
        </a:p>
      </dgm:t>
    </dgm:pt>
    <dgm:pt modelId="{7DECB5F3-ACB8-4463-B3DA-0AA7580AC56B}" type="sibTrans" cxnId="{4E3977DB-266B-4F80-BF71-BC70FF874954}">
      <dgm:prSet/>
      <dgm:spPr/>
      <dgm:t>
        <a:bodyPr/>
        <a:lstStyle/>
        <a:p>
          <a:endParaRPr lang="tr-TR"/>
        </a:p>
      </dgm:t>
    </dgm:pt>
    <dgm:pt modelId="{9C207D74-97DD-4ED4-96C5-3AA56365BB86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S	 SOR </a:t>
          </a:r>
          <a:endParaRPr lang="tr-TR" dirty="0">
            <a:latin typeface="Comic Sans MS" panose="030F0702030302020204" pitchFamily="66" charset="0"/>
          </a:endParaRPr>
        </a:p>
      </dgm:t>
    </dgm:pt>
    <dgm:pt modelId="{B8A7A4F4-A2BC-4AAA-B289-5CB32D5AE09F}" type="parTrans" cxnId="{BA3F9C91-BACD-4798-A39F-FDE2DBC340CC}">
      <dgm:prSet/>
      <dgm:spPr/>
      <dgm:t>
        <a:bodyPr/>
        <a:lstStyle/>
        <a:p>
          <a:endParaRPr lang="tr-TR"/>
        </a:p>
      </dgm:t>
    </dgm:pt>
    <dgm:pt modelId="{59958C1C-D4F1-44CD-A19F-A98221010365}" type="sibTrans" cxnId="{BA3F9C91-BACD-4798-A39F-FDE2DBC340CC}">
      <dgm:prSet/>
      <dgm:spPr/>
      <dgm:t>
        <a:bodyPr/>
        <a:lstStyle/>
        <a:p>
          <a:endParaRPr lang="tr-TR"/>
        </a:p>
      </dgm:t>
    </dgm:pt>
    <dgm:pt modelId="{15C90E8F-55E9-455C-A672-4F18E9864BA1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O	 OKU </a:t>
          </a:r>
          <a:endParaRPr lang="tr-TR" dirty="0">
            <a:latin typeface="Comic Sans MS" panose="030F0702030302020204" pitchFamily="66" charset="0"/>
          </a:endParaRPr>
        </a:p>
      </dgm:t>
    </dgm:pt>
    <dgm:pt modelId="{172B4A97-DED7-42EC-8564-668913D3C4BA}" type="parTrans" cxnId="{CA3CE052-6E37-4610-B60D-1A275DD4FB8A}">
      <dgm:prSet/>
      <dgm:spPr/>
      <dgm:t>
        <a:bodyPr/>
        <a:lstStyle/>
        <a:p>
          <a:endParaRPr lang="tr-TR"/>
        </a:p>
      </dgm:t>
    </dgm:pt>
    <dgm:pt modelId="{5ACA1555-EEEF-49B3-B756-D9CD84439865}" type="sibTrans" cxnId="{CA3CE052-6E37-4610-B60D-1A275DD4FB8A}">
      <dgm:prSet/>
      <dgm:spPr/>
      <dgm:t>
        <a:bodyPr/>
        <a:lstStyle/>
        <a:p>
          <a:endParaRPr lang="tr-TR"/>
        </a:p>
      </dgm:t>
    </dgm:pt>
    <dgm:pt modelId="{031BBBE9-CC30-49CF-A3D1-5A68F868AFF4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A	 ANLAT </a:t>
          </a:r>
          <a:endParaRPr lang="tr-TR" dirty="0">
            <a:latin typeface="Comic Sans MS" panose="030F0702030302020204" pitchFamily="66" charset="0"/>
          </a:endParaRPr>
        </a:p>
      </dgm:t>
    </dgm:pt>
    <dgm:pt modelId="{AA781EB1-2185-4C8D-8768-ED583E0B80AF}" type="parTrans" cxnId="{DE4718AB-F98B-405F-85AA-1813FD0EB8D6}">
      <dgm:prSet/>
      <dgm:spPr/>
      <dgm:t>
        <a:bodyPr/>
        <a:lstStyle/>
        <a:p>
          <a:endParaRPr lang="tr-TR"/>
        </a:p>
      </dgm:t>
    </dgm:pt>
    <dgm:pt modelId="{9B2503D0-4C95-4CC0-AB9E-6CC7E02C4B8C}" type="sibTrans" cxnId="{DE4718AB-F98B-405F-85AA-1813FD0EB8D6}">
      <dgm:prSet/>
      <dgm:spPr/>
      <dgm:t>
        <a:bodyPr/>
        <a:lstStyle/>
        <a:p>
          <a:endParaRPr lang="tr-TR"/>
        </a:p>
      </dgm:t>
    </dgm:pt>
    <dgm:pt modelId="{882956D6-4F82-4BCE-9599-525FC02EAEE5}">
      <dgm:prSet/>
      <dgm:spPr>
        <a:solidFill>
          <a:srgbClr val="FFCC66">
            <a:alpha val="4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tr-TR" dirty="0" smtClean="0">
              <a:latin typeface="Comic Sans MS" panose="030F0702030302020204" pitchFamily="66" charset="0"/>
            </a:rPr>
            <a:t>T	 TEKRARLA </a:t>
          </a:r>
          <a:endParaRPr lang="tr-TR" dirty="0">
            <a:latin typeface="Comic Sans MS" panose="030F0702030302020204" pitchFamily="66" charset="0"/>
          </a:endParaRPr>
        </a:p>
      </dgm:t>
    </dgm:pt>
    <dgm:pt modelId="{881132E6-8922-4F65-80B8-9B2611789ECB}" type="parTrans" cxnId="{96090A00-DE23-4691-80DF-1080B89521CD}">
      <dgm:prSet/>
      <dgm:spPr/>
      <dgm:t>
        <a:bodyPr/>
        <a:lstStyle/>
        <a:p>
          <a:endParaRPr lang="tr-TR"/>
        </a:p>
      </dgm:t>
    </dgm:pt>
    <dgm:pt modelId="{5B3B74DE-E2B4-4B26-B2A2-9C66DB04F652}" type="sibTrans" cxnId="{96090A00-DE23-4691-80DF-1080B89521CD}">
      <dgm:prSet/>
      <dgm:spPr/>
      <dgm:t>
        <a:bodyPr/>
        <a:lstStyle/>
        <a:p>
          <a:endParaRPr lang="tr-TR"/>
        </a:p>
      </dgm:t>
    </dgm:pt>
    <dgm:pt modelId="{36D21764-78AC-4F8C-9B3C-43A94802A557}" type="pres">
      <dgm:prSet presAssocID="{6B5DB4E3-CFD4-4D31-83C0-FA00016E78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1C7041-0204-4302-8DD3-D1AF64B23631}" type="pres">
      <dgm:prSet presAssocID="{A36ADE49-FA0F-4FF3-85B1-9DE7AB55B1B8}" presName="circ1TxSh" presStyleLbl="vennNode1" presStyleIdx="0" presStyleCnt="1"/>
      <dgm:spPr/>
      <dgm:t>
        <a:bodyPr/>
        <a:lstStyle/>
        <a:p>
          <a:endParaRPr lang="tr-TR"/>
        </a:p>
      </dgm:t>
    </dgm:pt>
  </dgm:ptLst>
  <dgm:cxnLst>
    <dgm:cxn modelId="{DE4718AB-F98B-405F-85AA-1813FD0EB8D6}" srcId="{A36ADE49-FA0F-4FF3-85B1-9DE7AB55B1B8}" destId="{031BBBE9-CC30-49CF-A3D1-5A68F868AFF4}" srcOrd="3" destOrd="0" parTransId="{AA781EB1-2185-4C8D-8768-ED583E0B80AF}" sibTransId="{9B2503D0-4C95-4CC0-AB9E-6CC7E02C4B8C}"/>
    <dgm:cxn modelId="{1013ED2E-CE73-48A8-9DCC-522DDCCCE672}" type="presOf" srcId="{031BBBE9-CC30-49CF-A3D1-5A68F868AFF4}" destId="{7E1C7041-0204-4302-8DD3-D1AF64B23631}" srcOrd="0" destOrd="4" presId="urn:microsoft.com/office/officeart/2005/8/layout/venn1"/>
    <dgm:cxn modelId="{CA3CE052-6E37-4610-B60D-1A275DD4FB8A}" srcId="{A36ADE49-FA0F-4FF3-85B1-9DE7AB55B1B8}" destId="{15C90E8F-55E9-455C-A672-4F18E9864BA1}" srcOrd="2" destOrd="0" parTransId="{172B4A97-DED7-42EC-8564-668913D3C4BA}" sibTransId="{5ACA1555-EEEF-49B3-B756-D9CD84439865}"/>
    <dgm:cxn modelId="{A3CCAD8C-C3D9-48BA-9C38-EB5C947DCC56}" type="presOf" srcId="{882956D6-4F82-4BCE-9599-525FC02EAEE5}" destId="{7E1C7041-0204-4302-8DD3-D1AF64B23631}" srcOrd="0" destOrd="5" presId="urn:microsoft.com/office/officeart/2005/8/layout/venn1"/>
    <dgm:cxn modelId="{C95FE816-E562-4A8E-A0D3-37558840EE97}" type="presOf" srcId="{AEF85761-F1A6-44C5-9331-C9ED88BB8191}" destId="{7E1C7041-0204-4302-8DD3-D1AF64B23631}" srcOrd="0" destOrd="1" presId="urn:microsoft.com/office/officeart/2005/8/layout/venn1"/>
    <dgm:cxn modelId="{94CC0C47-3F35-4E98-A650-00A80934E95F}" type="presOf" srcId="{15C90E8F-55E9-455C-A672-4F18E9864BA1}" destId="{7E1C7041-0204-4302-8DD3-D1AF64B23631}" srcOrd="0" destOrd="3" presId="urn:microsoft.com/office/officeart/2005/8/layout/venn1"/>
    <dgm:cxn modelId="{96090A00-DE23-4691-80DF-1080B89521CD}" srcId="{A36ADE49-FA0F-4FF3-85B1-9DE7AB55B1B8}" destId="{882956D6-4F82-4BCE-9599-525FC02EAEE5}" srcOrd="4" destOrd="0" parTransId="{881132E6-8922-4F65-80B8-9B2611789ECB}" sibTransId="{5B3B74DE-E2B4-4B26-B2A2-9C66DB04F652}"/>
    <dgm:cxn modelId="{DC998000-1821-4B5C-B34C-AA95075F5A1A}" type="presOf" srcId="{6B5DB4E3-CFD4-4D31-83C0-FA00016E78E8}" destId="{36D21764-78AC-4F8C-9B3C-43A94802A557}" srcOrd="0" destOrd="0" presId="urn:microsoft.com/office/officeart/2005/8/layout/venn1"/>
    <dgm:cxn modelId="{EF279518-9C3F-463F-9D01-00B0DFCD5489}" srcId="{6B5DB4E3-CFD4-4D31-83C0-FA00016E78E8}" destId="{A36ADE49-FA0F-4FF3-85B1-9DE7AB55B1B8}" srcOrd="0" destOrd="0" parTransId="{3A72C17B-8E95-49CC-9757-AA59D45E991E}" sibTransId="{9940EF15-52F2-4FB6-A45C-680F9C4B4E83}"/>
    <dgm:cxn modelId="{BA3F9C91-BACD-4798-A39F-FDE2DBC340CC}" srcId="{A36ADE49-FA0F-4FF3-85B1-9DE7AB55B1B8}" destId="{9C207D74-97DD-4ED4-96C5-3AA56365BB86}" srcOrd="1" destOrd="0" parTransId="{B8A7A4F4-A2BC-4AAA-B289-5CB32D5AE09F}" sibTransId="{59958C1C-D4F1-44CD-A19F-A98221010365}"/>
    <dgm:cxn modelId="{ED968572-E052-43A3-BC11-D5649024E221}" type="presOf" srcId="{A36ADE49-FA0F-4FF3-85B1-9DE7AB55B1B8}" destId="{7E1C7041-0204-4302-8DD3-D1AF64B23631}" srcOrd="0" destOrd="0" presId="urn:microsoft.com/office/officeart/2005/8/layout/venn1"/>
    <dgm:cxn modelId="{A8D2F00D-0A4C-40BF-92A3-387D1C2B085F}" type="presOf" srcId="{9C207D74-97DD-4ED4-96C5-3AA56365BB86}" destId="{7E1C7041-0204-4302-8DD3-D1AF64B23631}" srcOrd="0" destOrd="2" presId="urn:microsoft.com/office/officeart/2005/8/layout/venn1"/>
    <dgm:cxn modelId="{4E3977DB-266B-4F80-BF71-BC70FF874954}" srcId="{A36ADE49-FA0F-4FF3-85B1-9DE7AB55B1B8}" destId="{AEF85761-F1A6-44C5-9331-C9ED88BB8191}" srcOrd="0" destOrd="0" parTransId="{68FDD509-CA28-45E4-B3F0-891C693DFCB9}" sibTransId="{7DECB5F3-ACB8-4463-B3DA-0AA7580AC56B}"/>
    <dgm:cxn modelId="{A68247F6-0AC0-4811-89CC-9553B3A9727C}" type="presParOf" srcId="{36D21764-78AC-4F8C-9B3C-43A94802A557}" destId="{7E1C7041-0204-4302-8DD3-D1AF64B236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DE48F2-6703-422E-8E05-3F8B73B8929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8BC0CC8-6462-49B1-93F1-340DED7E4259}">
      <dgm:prSet phldrT="[Metin]"/>
      <dgm:spPr/>
      <dgm:t>
        <a:bodyPr/>
        <a:lstStyle/>
        <a:p>
          <a:r>
            <a:rPr lang="tr-TR" dirty="0" smtClean="0"/>
            <a:t>45 </a:t>
          </a:r>
          <a:r>
            <a:rPr lang="tr-TR" dirty="0" err="1" smtClean="0"/>
            <a:t>dk</a:t>
          </a:r>
          <a:endParaRPr lang="tr-TR" dirty="0"/>
        </a:p>
      </dgm:t>
    </dgm:pt>
    <dgm:pt modelId="{002E27D0-5127-4482-82D3-F2CFAD8B28D7}" type="parTrans" cxnId="{09D2992B-296F-431F-98CD-A9DDDFEB7EC0}">
      <dgm:prSet/>
      <dgm:spPr/>
      <dgm:t>
        <a:bodyPr/>
        <a:lstStyle/>
        <a:p>
          <a:endParaRPr lang="tr-TR"/>
        </a:p>
      </dgm:t>
    </dgm:pt>
    <dgm:pt modelId="{5B840876-CA51-4783-AD36-73EC75AC2522}" type="sibTrans" cxnId="{09D2992B-296F-431F-98CD-A9DDDFEB7EC0}">
      <dgm:prSet/>
      <dgm:spPr/>
      <dgm:t>
        <a:bodyPr/>
        <a:lstStyle/>
        <a:p>
          <a:endParaRPr lang="tr-TR"/>
        </a:p>
      </dgm:t>
    </dgm:pt>
    <dgm:pt modelId="{03F232BA-BACB-41E9-9BB5-75384540356E}">
      <dgm:prSet phldrT="[Metin]"/>
      <dgm:spPr/>
      <dgm:t>
        <a:bodyPr/>
        <a:lstStyle/>
        <a:p>
          <a:r>
            <a:rPr lang="tr-TR" dirty="0" smtClean="0"/>
            <a:t>5 </a:t>
          </a:r>
          <a:r>
            <a:rPr lang="tr-TR" dirty="0" err="1" smtClean="0"/>
            <a:t>dk</a:t>
          </a:r>
          <a:endParaRPr lang="tr-TR" dirty="0"/>
        </a:p>
      </dgm:t>
    </dgm:pt>
    <dgm:pt modelId="{12E967AC-E938-4F90-AFC1-B4BC52FDE9C0}" type="parTrans" cxnId="{86EA7441-85F0-4F55-BEC9-2040FE234D66}">
      <dgm:prSet/>
      <dgm:spPr/>
      <dgm:t>
        <a:bodyPr/>
        <a:lstStyle/>
        <a:p>
          <a:endParaRPr lang="tr-TR"/>
        </a:p>
      </dgm:t>
    </dgm:pt>
    <dgm:pt modelId="{AE1BC857-8D9B-44C7-B508-26FA25A865C2}" type="sibTrans" cxnId="{86EA7441-85F0-4F55-BEC9-2040FE234D66}">
      <dgm:prSet/>
      <dgm:spPr/>
      <dgm:t>
        <a:bodyPr/>
        <a:lstStyle/>
        <a:p>
          <a:endParaRPr lang="tr-TR"/>
        </a:p>
      </dgm:t>
    </dgm:pt>
    <dgm:pt modelId="{BC5AD2A2-97E1-4430-BB57-01DF04E9AEF8}">
      <dgm:prSet phldrT="[Metin]"/>
      <dgm:spPr/>
      <dgm:t>
        <a:bodyPr/>
        <a:lstStyle/>
        <a:p>
          <a:r>
            <a:rPr lang="tr-TR" dirty="0" smtClean="0"/>
            <a:t>10 </a:t>
          </a:r>
          <a:r>
            <a:rPr lang="tr-TR" dirty="0" err="1" smtClean="0"/>
            <a:t>dk</a:t>
          </a:r>
          <a:endParaRPr lang="tr-TR" dirty="0"/>
        </a:p>
      </dgm:t>
    </dgm:pt>
    <dgm:pt modelId="{C48CC48E-E972-4D77-93DC-4662F56FCCFC}" type="parTrans" cxnId="{19E05E59-1E01-4FF1-8977-D07966A9EECC}">
      <dgm:prSet/>
      <dgm:spPr/>
      <dgm:t>
        <a:bodyPr/>
        <a:lstStyle/>
        <a:p>
          <a:endParaRPr lang="tr-TR"/>
        </a:p>
      </dgm:t>
    </dgm:pt>
    <dgm:pt modelId="{1FFB4A72-0063-4B4D-A9C1-8E68EC46761A}" type="sibTrans" cxnId="{19E05E59-1E01-4FF1-8977-D07966A9EECC}">
      <dgm:prSet/>
      <dgm:spPr/>
      <dgm:t>
        <a:bodyPr/>
        <a:lstStyle/>
        <a:p>
          <a:endParaRPr lang="tr-TR"/>
        </a:p>
      </dgm:t>
    </dgm:pt>
    <dgm:pt modelId="{032F2F4E-44E6-4E61-921E-364CF4049BB8}" type="pres">
      <dgm:prSet presAssocID="{37DE48F2-6703-422E-8E05-3F8B73B8929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DC1B4F07-DE06-4155-93E6-A079C07A586E}" type="pres">
      <dgm:prSet presAssocID="{C8BC0CC8-6462-49B1-93F1-340DED7E4259}" presName="Accent1" presStyleCnt="0"/>
      <dgm:spPr/>
    </dgm:pt>
    <dgm:pt modelId="{A9DB9E15-AEFE-4DF9-B02E-6A134D3B4343}" type="pres">
      <dgm:prSet presAssocID="{C8BC0CC8-6462-49B1-93F1-340DED7E4259}" presName="Accent" presStyleLbl="node1" presStyleIdx="0" presStyleCnt="3"/>
      <dgm:spPr>
        <a:solidFill>
          <a:schemeClr val="accent5">
            <a:lumMod val="20000"/>
            <a:lumOff val="8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tr-TR"/>
        </a:p>
      </dgm:t>
    </dgm:pt>
    <dgm:pt modelId="{58F93DCA-699F-4FC8-9B10-B0D00F11DB5D}" type="pres">
      <dgm:prSet presAssocID="{C8BC0CC8-6462-49B1-93F1-340DED7E42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C4A902-BB34-49ED-9C96-C088B12066A0}" type="pres">
      <dgm:prSet presAssocID="{03F232BA-BACB-41E9-9BB5-75384540356E}" presName="Accent2" presStyleCnt="0"/>
      <dgm:spPr/>
    </dgm:pt>
    <dgm:pt modelId="{C2F0C758-4F99-418D-A23A-E25A704B5775}" type="pres">
      <dgm:prSet presAssocID="{03F232BA-BACB-41E9-9BB5-75384540356E}" presName="Accent" presStyleLbl="node1" presStyleIdx="1" presStyleCnt="3"/>
      <dgm:spPr>
        <a:solidFill>
          <a:schemeClr val="accent4">
            <a:lumMod val="60000"/>
            <a:lumOff val="4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tr-TR"/>
        </a:p>
      </dgm:t>
    </dgm:pt>
    <dgm:pt modelId="{BB3D6D3B-EE85-47A3-B5B8-2702294DF67B}" type="pres">
      <dgm:prSet presAssocID="{03F232BA-BACB-41E9-9BB5-75384540356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32B5A-A843-4B12-ABA1-9466F69BA5DF}" type="pres">
      <dgm:prSet presAssocID="{BC5AD2A2-97E1-4430-BB57-01DF04E9AEF8}" presName="Accent3" presStyleCnt="0"/>
      <dgm:spPr/>
    </dgm:pt>
    <dgm:pt modelId="{77CD353F-C4BB-4A22-B8AD-9077B6A3CC36}" type="pres">
      <dgm:prSet presAssocID="{BC5AD2A2-97E1-4430-BB57-01DF04E9AEF8}" presName="Accent" presStyleLbl="node1" presStyleIdx="2" presStyleCnt="3"/>
      <dgm:spPr>
        <a:solidFill>
          <a:schemeClr val="accent6">
            <a:lumMod val="40000"/>
            <a:lumOff val="60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tr-TR"/>
        </a:p>
      </dgm:t>
    </dgm:pt>
    <dgm:pt modelId="{BFC8CC78-DE8A-41D2-9FCD-87A7DBAE7A4A}" type="pres">
      <dgm:prSet presAssocID="{BC5AD2A2-97E1-4430-BB57-01DF04E9AEF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9E55D0-C16A-4302-B048-D0866A054B6C}" type="presOf" srcId="{37DE48F2-6703-422E-8E05-3F8B73B89293}" destId="{032F2F4E-44E6-4E61-921E-364CF4049BB8}" srcOrd="0" destOrd="0" presId="urn:microsoft.com/office/officeart/2009/layout/CircleArrowProcess"/>
    <dgm:cxn modelId="{19E05E59-1E01-4FF1-8977-D07966A9EECC}" srcId="{37DE48F2-6703-422E-8E05-3F8B73B89293}" destId="{BC5AD2A2-97E1-4430-BB57-01DF04E9AEF8}" srcOrd="2" destOrd="0" parTransId="{C48CC48E-E972-4D77-93DC-4662F56FCCFC}" sibTransId="{1FFB4A72-0063-4B4D-A9C1-8E68EC46761A}"/>
    <dgm:cxn modelId="{09D2992B-296F-431F-98CD-A9DDDFEB7EC0}" srcId="{37DE48F2-6703-422E-8E05-3F8B73B89293}" destId="{C8BC0CC8-6462-49B1-93F1-340DED7E4259}" srcOrd="0" destOrd="0" parTransId="{002E27D0-5127-4482-82D3-F2CFAD8B28D7}" sibTransId="{5B840876-CA51-4783-AD36-73EC75AC2522}"/>
    <dgm:cxn modelId="{86EA7441-85F0-4F55-BEC9-2040FE234D66}" srcId="{37DE48F2-6703-422E-8E05-3F8B73B89293}" destId="{03F232BA-BACB-41E9-9BB5-75384540356E}" srcOrd="1" destOrd="0" parTransId="{12E967AC-E938-4F90-AFC1-B4BC52FDE9C0}" sibTransId="{AE1BC857-8D9B-44C7-B508-26FA25A865C2}"/>
    <dgm:cxn modelId="{9559923F-F1F9-4F31-9B64-CCE99F7B5C50}" type="presOf" srcId="{BC5AD2A2-97E1-4430-BB57-01DF04E9AEF8}" destId="{BFC8CC78-DE8A-41D2-9FCD-87A7DBAE7A4A}" srcOrd="0" destOrd="0" presId="urn:microsoft.com/office/officeart/2009/layout/CircleArrowProcess"/>
    <dgm:cxn modelId="{B637F5EB-E17C-4EAD-8D1E-21388635D559}" type="presOf" srcId="{C8BC0CC8-6462-49B1-93F1-340DED7E4259}" destId="{58F93DCA-699F-4FC8-9B10-B0D00F11DB5D}" srcOrd="0" destOrd="0" presId="urn:microsoft.com/office/officeart/2009/layout/CircleArrowProcess"/>
    <dgm:cxn modelId="{947AEE4F-9A8E-40DF-856C-4C8A85326C5F}" type="presOf" srcId="{03F232BA-BACB-41E9-9BB5-75384540356E}" destId="{BB3D6D3B-EE85-47A3-B5B8-2702294DF67B}" srcOrd="0" destOrd="0" presId="urn:microsoft.com/office/officeart/2009/layout/CircleArrowProcess"/>
    <dgm:cxn modelId="{1EA82360-BD16-4794-A91D-BEF5D3BF5087}" type="presParOf" srcId="{032F2F4E-44E6-4E61-921E-364CF4049BB8}" destId="{DC1B4F07-DE06-4155-93E6-A079C07A586E}" srcOrd="0" destOrd="0" presId="urn:microsoft.com/office/officeart/2009/layout/CircleArrowProcess"/>
    <dgm:cxn modelId="{7E8217EB-B440-4B33-B3A0-6798972D7808}" type="presParOf" srcId="{DC1B4F07-DE06-4155-93E6-A079C07A586E}" destId="{A9DB9E15-AEFE-4DF9-B02E-6A134D3B4343}" srcOrd="0" destOrd="0" presId="urn:microsoft.com/office/officeart/2009/layout/CircleArrowProcess"/>
    <dgm:cxn modelId="{422D7558-C13B-480D-B631-A4B4CA44BD28}" type="presParOf" srcId="{032F2F4E-44E6-4E61-921E-364CF4049BB8}" destId="{58F93DCA-699F-4FC8-9B10-B0D00F11DB5D}" srcOrd="1" destOrd="0" presId="urn:microsoft.com/office/officeart/2009/layout/CircleArrowProcess"/>
    <dgm:cxn modelId="{918C1E0E-7DC8-4DBA-BAF5-1B1759FEE4C2}" type="presParOf" srcId="{032F2F4E-44E6-4E61-921E-364CF4049BB8}" destId="{97C4A902-BB34-49ED-9C96-C088B12066A0}" srcOrd="2" destOrd="0" presId="urn:microsoft.com/office/officeart/2009/layout/CircleArrowProcess"/>
    <dgm:cxn modelId="{7B13EB6A-EBAD-4C33-BBD5-EEED1E2922EF}" type="presParOf" srcId="{97C4A902-BB34-49ED-9C96-C088B12066A0}" destId="{C2F0C758-4F99-418D-A23A-E25A704B5775}" srcOrd="0" destOrd="0" presId="urn:microsoft.com/office/officeart/2009/layout/CircleArrowProcess"/>
    <dgm:cxn modelId="{96F21327-AFD2-4B95-8DFE-0A06483C665B}" type="presParOf" srcId="{032F2F4E-44E6-4E61-921E-364CF4049BB8}" destId="{BB3D6D3B-EE85-47A3-B5B8-2702294DF67B}" srcOrd="3" destOrd="0" presId="urn:microsoft.com/office/officeart/2009/layout/CircleArrowProcess"/>
    <dgm:cxn modelId="{B90863BC-66BA-4187-B606-844415C42DCA}" type="presParOf" srcId="{032F2F4E-44E6-4E61-921E-364CF4049BB8}" destId="{A6332B5A-A843-4B12-ABA1-9466F69BA5DF}" srcOrd="4" destOrd="0" presId="urn:microsoft.com/office/officeart/2009/layout/CircleArrowProcess"/>
    <dgm:cxn modelId="{7888A06B-D2A7-4F46-8820-2D34A3C921DE}" type="presParOf" srcId="{A6332B5A-A843-4B12-ABA1-9466F69BA5DF}" destId="{77CD353F-C4BB-4A22-B8AD-9077B6A3CC36}" srcOrd="0" destOrd="0" presId="urn:microsoft.com/office/officeart/2009/layout/CircleArrowProcess"/>
    <dgm:cxn modelId="{926FFFD8-874D-4D3F-988D-4560EDA65F20}" type="presParOf" srcId="{032F2F4E-44E6-4E61-921E-364CF4049BB8}" destId="{BFC8CC78-DE8A-41D2-9FCD-87A7DBAE7A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D1CAC-1351-427E-9EF7-3CA95570C8E0}" type="doc">
      <dgm:prSet loTypeId="urn:microsoft.com/office/officeart/2005/8/layout/pyramid2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8E7BB88-2597-4994-AF16-B6D7E5505978}">
      <dgm:prSet phldrT="[Metin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MATEMATİK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1D148E92-23DD-4BB2-9B4E-D263588AD969}" type="parTrans" cxnId="{D02FF6BE-030F-4400-93D6-4CEA07CC54BA}">
      <dgm:prSet/>
      <dgm:spPr/>
      <dgm:t>
        <a:bodyPr/>
        <a:lstStyle/>
        <a:p>
          <a:endParaRPr lang="tr-TR"/>
        </a:p>
      </dgm:t>
    </dgm:pt>
    <dgm:pt modelId="{9A270AFA-9BBF-4AFD-A335-0137BC8BA3E2}" type="sibTrans" cxnId="{D02FF6BE-030F-4400-93D6-4CEA07CC54BA}">
      <dgm:prSet/>
      <dgm:spPr/>
      <dgm:t>
        <a:bodyPr/>
        <a:lstStyle/>
        <a:p>
          <a:endParaRPr lang="tr-TR"/>
        </a:p>
      </dgm:t>
    </dgm:pt>
    <dgm:pt modelId="{F4C5EE2F-36CB-4F6E-A745-572EA812AE0F}">
      <dgm:prSet phldrT="[Metin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FEN BİLGİSİ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D3D5209A-5318-4FD5-B990-04B3858FC754}" type="parTrans" cxnId="{9E7D7DAD-739B-42F2-A724-5BA50DF83309}">
      <dgm:prSet/>
      <dgm:spPr/>
      <dgm:t>
        <a:bodyPr/>
        <a:lstStyle/>
        <a:p>
          <a:endParaRPr lang="tr-TR"/>
        </a:p>
      </dgm:t>
    </dgm:pt>
    <dgm:pt modelId="{7E61D869-41C9-40A1-A0F2-70818D11A78B}" type="sibTrans" cxnId="{9E7D7DAD-739B-42F2-A724-5BA50DF83309}">
      <dgm:prSet/>
      <dgm:spPr/>
      <dgm:t>
        <a:bodyPr/>
        <a:lstStyle/>
        <a:p>
          <a:endParaRPr lang="tr-TR"/>
        </a:p>
      </dgm:t>
    </dgm:pt>
    <dgm:pt modelId="{F9C87E91-99B9-4AB2-9A2D-AD6F6212FCAB}">
      <dgm:prSet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TÜRKÇE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362BF591-6D2A-4B10-B2C9-837CCC88D304}" type="parTrans" cxnId="{293641F3-3BD0-42AB-AD5F-83145396915E}">
      <dgm:prSet/>
      <dgm:spPr/>
      <dgm:t>
        <a:bodyPr/>
        <a:lstStyle/>
        <a:p>
          <a:endParaRPr lang="tr-TR"/>
        </a:p>
      </dgm:t>
    </dgm:pt>
    <dgm:pt modelId="{E1792A54-858E-41F8-BE87-1CDA4F7A0939}" type="sibTrans" cxnId="{293641F3-3BD0-42AB-AD5F-83145396915E}">
      <dgm:prSet/>
      <dgm:spPr/>
      <dgm:t>
        <a:bodyPr/>
        <a:lstStyle/>
        <a:p>
          <a:endParaRPr lang="tr-TR"/>
        </a:p>
      </dgm:t>
    </dgm:pt>
    <dgm:pt modelId="{030503FC-1E1F-42DA-BB5B-450294E9782A}">
      <dgm:prSet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İNGİLİZCE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572C8DFA-EE9F-415A-AF95-E5B99A9863B0}" type="parTrans" cxnId="{F5528806-F4B4-4B6B-98E0-9E6BB69C9DE0}">
      <dgm:prSet/>
      <dgm:spPr/>
      <dgm:t>
        <a:bodyPr/>
        <a:lstStyle/>
        <a:p>
          <a:endParaRPr lang="tr-TR"/>
        </a:p>
      </dgm:t>
    </dgm:pt>
    <dgm:pt modelId="{87965D5A-6763-4788-9BAD-069AB81588F9}" type="sibTrans" cxnId="{F5528806-F4B4-4B6B-98E0-9E6BB69C9DE0}">
      <dgm:prSet/>
      <dgm:spPr/>
      <dgm:t>
        <a:bodyPr/>
        <a:lstStyle/>
        <a:p>
          <a:endParaRPr lang="tr-TR"/>
        </a:p>
      </dgm:t>
    </dgm:pt>
    <dgm:pt modelId="{4BFA293B-A0D4-4792-89A2-26A8CF75D544}">
      <dgm:prSet custT="1"/>
      <dgm:spPr/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DİN KÜLTÜRÜ VE AHLAK BİLGİSİ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E2CC3B33-7E99-4A45-9766-AB884A327962}" type="parTrans" cxnId="{07E0ECE3-482A-40A6-AE6E-BA6C62A2FA13}">
      <dgm:prSet/>
      <dgm:spPr/>
      <dgm:t>
        <a:bodyPr/>
        <a:lstStyle/>
        <a:p>
          <a:endParaRPr lang="tr-TR"/>
        </a:p>
      </dgm:t>
    </dgm:pt>
    <dgm:pt modelId="{0F1872FB-5478-4997-9269-CFB59CEBBB0B}" type="sibTrans" cxnId="{07E0ECE3-482A-40A6-AE6E-BA6C62A2FA13}">
      <dgm:prSet/>
      <dgm:spPr/>
      <dgm:t>
        <a:bodyPr/>
        <a:lstStyle/>
        <a:p>
          <a:endParaRPr lang="tr-TR"/>
        </a:p>
      </dgm:t>
    </dgm:pt>
    <dgm:pt modelId="{0F109B4C-4870-430C-8AEE-1C6FF9F45861}">
      <dgm:prSet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T.C. İNKILAP TARİHİ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82BBA711-DEBA-4281-9930-537E1C17F88E}" type="parTrans" cxnId="{6C801803-7180-4DC7-882E-6166BE9164E3}">
      <dgm:prSet/>
      <dgm:spPr/>
      <dgm:t>
        <a:bodyPr/>
        <a:lstStyle/>
        <a:p>
          <a:endParaRPr lang="tr-TR"/>
        </a:p>
      </dgm:t>
    </dgm:pt>
    <dgm:pt modelId="{08339157-D5FE-47DF-B778-6AAD88C78E9A}" type="sibTrans" cxnId="{6C801803-7180-4DC7-882E-6166BE9164E3}">
      <dgm:prSet/>
      <dgm:spPr/>
      <dgm:t>
        <a:bodyPr/>
        <a:lstStyle/>
        <a:p>
          <a:endParaRPr lang="tr-TR"/>
        </a:p>
      </dgm:t>
    </dgm:pt>
    <dgm:pt modelId="{1EE55BC8-3D43-45E1-9C24-059F359094E7}" type="pres">
      <dgm:prSet presAssocID="{AD8D1CAC-1351-427E-9EF7-3CA95570C8E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0A9AFCB-CB44-42F1-A501-40F2C090E4EE}" type="pres">
      <dgm:prSet presAssocID="{AD8D1CAC-1351-427E-9EF7-3CA95570C8E0}" presName="pyramid" presStyleLbl="node1" presStyleIdx="0" presStyleCnt="1"/>
      <dgm:spPr/>
    </dgm:pt>
    <dgm:pt modelId="{21ADDD94-AFEE-4517-903B-3C10E64D7142}" type="pres">
      <dgm:prSet presAssocID="{AD8D1CAC-1351-427E-9EF7-3CA95570C8E0}" presName="theList" presStyleCnt="0"/>
      <dgm:spPr/>
    </dgm:pt>
    <dgm:pt modelId="{0A265EE3-7266-4679-897B-AB4248C17D76}" type="pres">
      <dgm:prSet presAssocID="{F9C87E91-99B9-4AB2-9A2D-AD6F6212FCAB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0B300A-F15E-4932-A6DA-053B7883149C}" type="pres">
      <dgm:prSet presAssocID="{F9C87E91-99B9-4AB2-9A2D-AD6F6212FCAB}" presName="aSpace" presStyleCnt="0"/>
      <dgm:spPr/>
    </dgm:pt>
    <dgm:pt modelId="{AF9E8274-703B-4715-8185-932989C1AF6A}" type="pres">
      <dgm:prSet presAssocID="{A8E7BB88-2597-4994-AF16-B6D7E5505978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FAC018-B174-4795-BD90-04360D797B28}" type="pres">
      <dgm:prSet presAssocID="{A8E7BB88-2597-4994-AF16-B6D7E5505978}" presName="aSpace" presStyleCnt="0"/>
      <dgm:spPr/>
    </dgm:pt>
    <dgm:pt modelId="{F3FE0154-F520-4350-89E4-8CBC4E2B42AC}" type="pres">
      <dgm:prSet presAssocID="{F4C5EE2F-36CB-4F6E-A745-572EA812AE0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F7A56C-87E5-4C6C-AE00-E6565043B9F2}" type="pres">
      <dgm:prSet presAssocID="{F4C5EE2F-36CB-4F6E-A745-572EA812AE0F}" presName="aSpace" presStyleCnt="0"/>
      <dgm:spPr/>
    </dgm:pt>
    <dgm:pt modelId="{95A66AB1-8358-4B60-824F-542FE930153E}" type="pres">
      <dgm:prSet presAssocID="{0F109B4C-4870-430C-8AEE-1C6FF9F45861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019974-DC8F-4CD4-A3EB-BDAEF3E4A721}" type="pres">
      <dgm:prSet presAssocID="{0F109B4C-4870-430C-8AEE-1C6FF9F45861}" presName="aSpace" presStyleCnt="0"/>
      <dgm:spPr/>
    </dgm:pt>
    <dgm:pt modelId="{6DCA9211-729B-4BCA-BFB0-6DE245747B44}" type="pres">
      <dgm:prSet presAssocID="{030503FC-1E1F-42DA-BB5B-450294E9782A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7329A5-1552-4752-BC9F-1AE77A8AC960}" type="pres">
      <dgm:prSet presAssocID="{030503FC-1E1F-42DA-BB5B-450294E9782A}" presName="aSpace" presStyleCnt="0"/>
      <dgm:spPr/>
    </dgm:pt>
    <dgm:pt modelId="{F0C956A7-1B70-4506-9476-4CD6CA41CDF0}" type="pres">
      <dgm:prSet presAssocID="{4BFA293B-A0D4-4792-89A2-26A8CF75D544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7D2ED6-BC02-42AC-BEA8-C7D38A3514C9}" type="pres">
      <dgm:prSet presAssocID="{4BFA293B-A0D4-4792-89A2-26A8CF75D544}" presName="aSpace" presStyleCnt="0"/>
      <dgm:spPr/>
    </dgm:pt>
  </dgm:ptLst>
  <dgm:cxnLst>
    <dgm:cxn modelId="{293641F3-3BD0-42AB-AD5F-83145396915E}" srcId="{AD8D1CAC-1351-427E-9EF7-3CA95570C8E0}" destId="{F9C87E91-99B9-4AB2-9A2D-AD6F6212FCAB}" srcOrd="0" destOrd="0" parTransId="{362BF591-6D2A-4B10-B2C9-837CCC88D304}" sibTransId="{E1792A54-858E-41F8-BE87-1CDA4F7A0939}"/>
    <dgm:cxn modelId="{DAF5EE2D-F7A1-430B-AA18-9A174B706C72}" type="presOf" srcId="{A8E7BB88-2597-4994-AF16-B6D7E5505978}" destId="{AF9E8274-703B-4715-8185-932989C1AF6A}" srcOrd="0" destOrd="0" presId="urn:microsoft.com/office/officeart/2005/8/layout/pyramid2"/>
    <dgm:cxn modelId="{E265B186-AE86-415A-A225-C7B1DD20EEF1}" type="presOf" srcId="{F4C5EE2F-36CB-4F6E-A745-572EA812AE0F}" destId="{F3FE0154-F520-4350-89E4-8CBC4E2B42AC}" srcOrd="0" destOrd="0" presId="urn:microsoft.com/office/officeart/2005/8/layout/pyramid2"/>
    <dgm:cxn modelId="{9E7D7DAD-739B-42F2-A724-5BA50DF83309}" srcId="{AD8D1CAC-1351-427E-9EF7-3CA95570C8E0}" destId="{F4C5EE2F-36CB-4F6E-A745-572EA812AE0F}" srcOrd="2" destOrd="0" parTransId="{D3D5209A-5318-4FD5-B990-04B3858FC754}" sibTransId="{7E61D869-41C9-40A1-A0F2-70818D11A78B}"/>
    <dgm:cxn modelId="{C8848F83-183F-46DA-AF69-192F1100C8FB}" type="presOf" srcId="{0F109B4C-4870-430C-8AEE-1C6FF9F45861}" destId="{95A66AB1-8358-4B60-824F-542FE930153E}" srcOrd="0" destOrd="0" presId="urn:microsoft.com/office/officeart/2005/8/layout/pyramid2"/>
    <dgm:cxn modelId="{E843176F-5F79-4AD2-9261-71A6B30142E0}" type="presOf" srcId="{4BFA293B-A0D4-4792-89A2-26A8CF75D544}" destId="{F0C956A7-1B70-4506-9476-4CD6CA41CDF0}" srcOrd="0" destOrd="0" presId="urn:microsoft.com/office/officeart/2005/8/layout/pyramid2"/>
    <dgm:cxn modelId="{9FD864A2-7CDE-4E43-82DA-95A4258E0C7B}" type="presOf" srcId="{030503FC-1E1F-42DA-BB5B-450294E9782A}" destId="{6DCA9211-729B-4BCA-BFB0-6DE245747B44}" srcOrd="0" destOrd="0" presId="urn:microsoft.com/office/officeart/2005/8/layout/pyramid2"/>
    <dgm:cxn modelId="{D02FF6BE-030F-4400-93D6-4CEA07CC54BA}" srcId="{AD8D1CAC-1351-427E-9EF7-3CA95570C8E0}" destId="{A8E7BB88-2597-4994-AF16-B6D7E5505978}" srcOrd="1" destOrd="0" parTransId="{1D148E92-23DD-4BB2-9B4E-D263588AD969}" sibTransId="{9A270AFA-9BBF-4AFD-A335-0137BC8BA3E2}"/>
    <dgm:cxn modelId="{6C801803-7180-4DC7-882E-6166BE9164E3}" srcId="{AD8D1CAC-1351-427E-9EF7-3CA95570C8E0}" destId="{0F109B4C-4870-430C-8AEE-1C6FF9F45861}" srcOrd="3" destOrd="0" parTransId="{82BBA711-DEBA-4281-9930-537E1C17F88E}" sibTransId="{08339157-D5FE-47DF-B778-6AAD88C78E9A}"/>
    <dgm:cxn modelId="{5B1F1F8D-8697-4ADD-8062-26A542AB0D9D}" type="presOf" srcId="{F9C87E91-99B9-4AB2-9A2D-AD6F6212FCAB}" destId="{0A265EE3-7266-4679-897B-AB4248C17D76}" srcOrd="0" destOrd="0" presId="urn:microsoft.com/office/officeart/2005/8/layout/pyramid2"/>
    <dgm:cxn modelId="{07E0ECE3-482A-40A6-AE6E-BA6C62A2FA13}" srcId="{AD8D1CAC-1351-427E-9EF7-3CA95570C8E0}" destId="{4BFA293B-A0D4-4792-89A2-26A8CF75D544}" srcOrd="5" destOrd="0" parTransId="{E2CC3B33-7E99-4A45-9766-AB884A327962}" sibTransId="{0F1872FB-5478-4997-9269-CFB59CEBBB0B}"/>
    <dgm:cxn modelId="{F5528806-F4B4-4B6B-98E0-9E6BB69C9DE0}" srcId="{AD8D1CAC-1351-427E-9EF7-3CA95570C8E0}" destId="{030503FC-1E1F-42DA-BB5B-450294E9782A}" srcOrd="4" destOrd="0" parTransId="{572C8DFA-EE9F-415A-AF95-E5B99A9863B0}" sibTransId="{87965D5A-6763-4788-9BAD-069AB81588F9}"/>
    <dgm:cxn modelId="{8345AFAC-022E-402D-983F-FC92F56AA849}" type="presOf" srcId="{AD8D1CAC-1351-427E-9EF7-3CA95570C8E0}" destId="{1EE55BC8-3D43-45E1-9C24-059F359094E7}" srcOrd="0" destOrd="0" presId="urn:microsoft.com/office/officeart/2005/8/layout/pyramid2"/>
    <dgm:cxn modelId="{17785D4B-F4F7-4B7F-A3C5-8334FDA28B58}" type="presParOf" srcId="{1EE55BC8-3D43-45E1-9C24-059F359094E7}" destId="{40A9AFCB-CB44-42F1-A501-40F2C090E4EE}" srcOrd="0" destOrd="0" presId="urn:microsoft.com/office/officeart/2005/8/layout/pyramid2"/>
    <dgm:cxn modelId="{8F9A5154-4347-4FF7-91C1-A99CEDE947DA}" type="presParOf" srcId="{1EE55BC8-3D43-45E1-9C24-059F359094E7}" destId="{21ADDD94-AFEE-4517-903B-3C10E64D7142}" srcOrd="1" destOrd="0" presId="urn:microsoft.com/office/officeart/2005/8/layout/pyramid2"/>
    <dgm:cxn modelId="{F7CC1A7C-5928-4725-8425-94B16D0A76DD}" type="presParOf" srcId="{21ADDD94-AFEE-4517-903B-3C10E64D7142}" destId="{0A265EE3-7266-4679-897B-AB4248C17D76}" srcOrd="0" destOrd="0" presId="urn:microsoft.com/office/officeart/2005/8/layout/pyramid2"/>
    <dgm:cxn modelId="{D1E2DBD7-B4F2-4E6C-9FFE-D25E3CF18B2F}" type="presParOf" srcId="{21ADDD94-AFEE-4517-903B-3C10E64D7142}" destId="{CF0B300A-F15E-4932-A6DA-053B7883149C}" srcOrd="1" destOrd="0" presId="urn:microsoft.com/office/officeart/2005/8/layout/pyramid2"/>
    <dgm:cxn modelId="{2AC0E544-CC33-4B6F-866A-ACAC8408FBF7}" type="presParOf" srcId="{21ADDD94-AFEE-4517-903B-3C10E64D7142}" destId="{AF9E8274-703B-4715-8185-932989C1AF6A}" srcOrd="2" destOrd="0" presId="urn:microsoft.com/office/officeart/2005/8/layout/pyramid2"/>
    <dgm:cxn modelId="{0F45737C-58F7-44E6-99D8-E173A41F1135}" type="presParOf" srcId="{21ADDD94-AFEE-4517-903B-3C10E64D7142}" destId="{F7FAC018-B174-4795-BD90-04360D797B28}" srcOrd="3" destOrd="0" presId="urn:microsoft.com/office/officeart/2005/8/layout/pyramid2"/>
    <dgm:cxn modelId="{334ED30B-A6E5-4488-91C0-B7B2A031AA98}" type="presParOf" srcId="{21ADDD94-AFEE-4517-903B-3C10E64D7142}" destId="{F3FE0154-F520-4350-89E4-8CBC4E2B42AC}" srcOrd="4" destOrd="0" presId="urn:microsoft.com/office/officeart/2005/8/layout/pyramid2"/>
    <dgm:cxn modelId="{A88E5454-4165-46EB-9F41-84CCC94F87CA}" type="presParOf" srcId="{21ADDD94-AFEE-4517-903B-3C10E64D7142}" destId="{ADF7A56C-87E5-4C6C-AE00-E6565043B9F2}" srcOrd="5" destOrd="0" presId="urn:microsoft.com/office/officeart/2005/8/layout/pyramid2"/>
    <dgm:cxn modelId="{073033CD-A2EA-4C53-B3F7-7A0E82768F1F}" type="presParOf" srcId="{21ADDD94-AFEE-4517-903B-3C10E64D7142}" destId="{95A66AB1-8358-4B60-824F-542FE930153E}" srcOrd="6" destOrd="0" presId="urn:microsoft.com/office/officeart/2005/8/layout/pyramid2"/>
    <dgm:cxn modelId="{D2F1B059-D927-4DB4-AEF3-8523D4A7212C}" type="presParOf" srcId="{21ADDD94-AFEE-4517-903B-3C10E64D7142}" destId="{66019974-DC8F-4CD4-A3EB-BDAEF3E4A721}" srcOrd="7" destOrd="0" presId="urn:microsoft.com/office/officeart/2005/8/layout/pyramid2"/>
    <dgm:cxn modelId="{B53819BD-5B24-43CE-B460-3680B4D56B59}" type="presParOf" srcId="{21ADDD94-AFEE-4517-903B-3C10E64D7142}" destId="{6DCA9211-729B-4BCA-BFB0-6DE245747B44}" srcOrd="8" destOrd="0" presId="urn:microsoft.com/office/officeart/2005/8/layout/pyramid2"/>
    <dgm:cxn modelId="{5A5E47CB-F466-4372-921E-B90427FB7715}" type="presParOf" srcId="{21ADDD94-AFEE-4517-903B-3C10E64D7142}" destId="{DC7329A5-1552-4752-BC9F-1AE77A8AC960}" srcOrd="9" destOrd="0" presId="urn:microsoft.com/office/officeart/2005/8/layout/pyramid2"/>
    <dgm:cxn modelId="{EC064050-5990-4EE6-BC2B-3F88CC21450A}" type="presParOf" srcId="{21ADDD94-AFEE-4517-903B-3C10E64D7142}" destId="{F0C956A7-1B70-4506-9476-4CD6CA41CDF0}" srcOrd="10" destOrd="0" presId="urn:microsoft.com/office/officeart/2005/8/layout/pyramid2"/>
    <dgm:cxn modelId="{30EFB487-54AC-4148-9E41-F0C936B09F72}" type="presParOf" srcId="{21ADDD94-AFEE-4517-903B-3C10E64D7142}" destId="{C67D2ED6-BC02-42AC-BEA8-C7D38A3514C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04064-1222-4AB8-B7C5-46176F6B3EA8}">
      <dsp:nvSpPr>
        <dsp:cNvPr id="0" name=""/>
        <dsp:cNvSpPr/>
      </dsp:nvSpPr>
      <dsp:spPr>
        <a:xfrm rot="5400000">
          <a:off x="1657769" y="1299268"/>
          <a:ext cx="1141040" cy="1299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AC7C-8738-41E4-8947-AA5CD6619EE7}">
      <dsp:nvSpPr>
        <dsp:cNvPr id="0" name=""/>
        <dsp:cNvSpPr/>
      </dsp:nvSpPr>
      <dsp:spPr>
        <a:xfrm>
          <a:off x="1355463" y="34402"/>
          <a:ext cx="1920840" cy="134452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HEDEF</a:t>
          </a:r>
          <a:endParaRPr lang="tr-TR" sz="2800" kern="1200" dirty="0"/>
        </a:p>
      </dsp:txBody>
      <dsp:txXfrm>
        <a:off x="1421109" y="100048"/>
        <a:ext cx="1789548" cy="1213233"/>
      </dsp:txXfrm>
    </dsp:sp>
    <dsp:sp modelId="{F640F2D6-7D7E-4B35-813C-7A5D947EB7D2}">
      <dsp:nvSpPr>
        <dsp:cNvPr id="0" name=""/>
        <dsp:cNvSpPr/>
      </dsp:nvSpPr>
      <dsp:spPr>
        <a:xfrm>
          <a:off x="3276303" y="162633"/>
          <a:ext cx="1397036" cy="108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200" kern="1200" dirty="0"/>
        </a:p>
      </dsp:txBody>
      <dsp:txXfrm>
        <a:off x="3276303" y="162633"/>
        <a:ext cx="1397036" cy="1086705"/>
      </dsp:txXfrm>
    </dsp:sp>
    <dsp:sp modelId="{0F21D57E-8296-4569-AB17-87AF1DD09F1F}">
      <dsp:nvSpPr>
        <dsp:cNvPr id="0" name=""/>
        <dsp:cNvSpPr/>
      </dsp:nvSpPr>
      <dsp:spPr>
        <a:xfrm rot="5400000">
          <a:off x="3250350" y="2809615"/>
          <a:ext cx="1141040" cy="1299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8"/>
            <a:satOff val="12062"/>
            <a:lumOff val="5113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C4574-E9EB-4A3A-A03B-1C608D82036A}">
      <dsp:nvSpPr>
        <dsp:cNvPr id="0" name=""/>
        <dsp:cNvSpPr/>
      </dsp:nvSpPr>
      <dsp:spPr>
        <a:xfrm>
          <a:off x="2948044" y="1544748"/>
          <a:ext cx="1920840" cy="134452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PLAN</a:t>
          </a:r>
          <a:endParaRPr lang="tr-TR" sz="2800" kern="1200" dirty="0"/>
        </a:p>
      </dsp:txBody>
      <dsp:txXfrm>
        <a:off x="3013690" y="1610394"/>
        <a:ext cx="1789548" cy="1213233"/>
      </dsp:txXfrm>
    </dsp:sp>
    <dsp:sp modelId="{A56F087D-BF3F-4CBD-8678-952A6E3F2A26}">
      <dsp:nvSpPr>
        <dsp:cNvPr id="0" name=""/>
        <dsp:cNvSpPr/>
      </dsp:nvSpPr>
      <dsp:spPr>
        <a:xfrm>
          <a:off x="4868884" y="1672980"/>
          <a:ext cx="1397036" cy="108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200" kern="1200"/>
        </a:p>
      </dsp:txBody>
      <dsp:txXfrm>
        <a:off x="4868884" y="1672980"/>
        <a:ext cx="1397036" cy="1086705"/>
      </dsp:txXfrm>
    </dsp:sp>
    <dsp:sp modelId="{FEF42E7D-0BBF-4C10-962D-4DD7F7094DB5}">
      <dsp:nvSpPr>
        <dsp:cNvPr id="0" name=""/>
        <dsp:cNvSpPr/>
      </dsp:nvSpPr>
      <dsp:spPr>
        <a:xfrm rot="5400000">
          <a:off x="4842931" y="4319961"/>
          <a:ext cx="1141040" cy="12990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6"/>
            <a:satOff val="24125"/>
            <a:lumOff val="10225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7ED76-FBA1-4F91-A7A7-B1514B1A10F4}">
      <dsp:nvSpPr>
        <dsp:cNvPr id="0" name=""/>
        <dsp:cNvSpPr/>
      </dsp:nvSpPr>
      <dsp:spPr>
        <a:xfrm>
          <a:off x="4540625" y="3055095"/>
          <a:ext cx="1920840" cy="134452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HAZIRLIKLI OLMAK</a:t>
          </a:r>
          <a:endParaRPr lang="tr-TR" sz="2800" kern="1200" dirty="0"/>
        </a:p>
      </dsp:txBody>
      <dsp:txXfrm>
        <a:off x="4606271" y="3120741"/>
        <a:ext cx="1789548" cy="1213233"/>
      </dsp:txXfrm>
    </dsp:sp>
    <dsp:sp modelId="{5FEF1438-A466-4BB6-8D0D-A710520CDBE6}">
      <dsp:nvSpPr>
        <dsp:cNvPr id="0" name=""/>
        <dsp:cNvSpPr/>
      </dsp:nvSpPr>
      <dsp:spPr>
        <a:xfrm>
          <a:off x="6461465" y="3183326"/>
          <a:ext cx="1397036" cy="108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7787B-349F-4F1C-8E89-6B63A67EE92C}">
      <dsp:nvSpPr>
        <dsp:cNvPr id="0" name=""/>
        <dsp:cNvSpPr/>
      </dsp:nvSpPr>
      <dsp:spPr>
        <a:xfrm>
          <a:off x="6133205" y="4565441"/>
          <a:ext cx="1920840" cy="134452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TEKRAR</a:t>
          </a:r>
          <a:endParaRPr lang="tr-TR" sz="2800" kern="1200" dirty="0"/>
        </a:p>
      </dsp:txBody>
      <dsp:txXfrm>
        <a:off x="6198851" y="4631087"/>
        <a:ext cx="1789548" cy="1213233"/>
      </dsp:txXfrm>
    </dsp:sp>
    <dsp:sp modelId="{60004BD7-E8A6-4C72-967E-498EAD0EE1FA}">
      <dsp:nvSpPr>
        <dsp:cNvPr id="0" name=""/>
        <dsp:cNvSpPr/>
      </dsp:nvSpPr>
      <dsp:spPr>
        <a:xfrm>
          <a:off x="8054046" y="4693672"/>
          <a:ext cx="1397036" cy="108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kern="1200"/>
        </a:p>
      </dsp:txBody>
      <dsp:txXfrm>
        <a:off x="8054046" y="4693672"/>
        <a:ext cx="1397036" cy="108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22D76-E268-4103-8C49-0084F144CF5C}">
      <dsp:nvSpPr>
        <dsp:cNvPr id="0" name=""/>
        <dsp:cNvSpPr/>
      </dsp:nvSpPr>
      <dsp:spPr>
        <a:xfrm>
          <a:off x="572010" y="0"/>
          <a:ext cx="5426440" cy="5426440"/>
        </a:xfrm>
        <a:prstGeom prst="ellipse">
          <a:avLst/>
        </a:prstGeom>
        <a:solidFill>
          <a:srgbClr val="CC99FF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ETKİN DİNLEME</a:t>
          </a:r>
          <a:endParaRPr lang="tr-TR" sz="33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İ            İLERİYE BAK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F 	     FİKİRLER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İ 	     İŞARETLER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K	     KATIL 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	     ARAŞTIR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N	     NOT TUT </a:t>
          </a:r>
          <a:endParaRPr lang="tr-TR" sz="26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366694" y="794684"/>
        <a:ext cx="3837072" cy="3837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7041-0204-4302-8DD3-D1AF64B23631}">
      <dsp:nvSpPr>
        <dsp:cNvPr id="0" name=""/>
        <dsp:cNvSpPr/>
      </dsp:nvSpPr>
      <dsp:spPr>
        <a:xfrm>
          <a:off x="11582" y="0"/>
          <a:ext cx="5426440" cy="5426440"/>
        </a:xfrm>
        <a:prstGeom prst="ellipse">
          <a:avLst/>
        </a:prstGeom>
        <a:solidFill>
          <a:srgbClr val="FFCC66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>
              <a:latin typeface="Comic Sans MS" panose="030F0702030302020204" pitchFamily="66" charset="0"/>
            </a:rPr>
            <a:t>ETKİN OKUMA</a:t>
          </a:r>
          <a:endParaRPr lang="tr-TR" sz="4100" kern="1200" dirty="0">
            <a:latin typeface="Comic Sans MS" panose="030F0702030302020204" pitchFamily="66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latin typeface="Comic Sans MS" panose="030F0702030302020204" pitchFamily="66" charset="0"/>
            </a:rPr>
            <a:t>İ	 İZLE</a:t>
          </a:r>
          <a:endParaRPr lang="tr-TR" sz="3200" kern="1200" dirty="0">
            <a:latin typeface="Comic Sans MS" panose="030F0702030302020204" pitchFamily="66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latin typeface="Comic Sans MS" panose="030F0702030302020204" pitchFamily="66" charset="0"/>
            </a:rPr>
            <a:t>S	 SOR </a:t>
          </a:r>
          <a:endParaRPr lang="tr-TR" sz="3200" kern="1200" dirty="0">
            <a:latin typeface="Comic Sans MS" panose="030F0702030302020204" pitchFamily="66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latin typeface="Comic Sans MS" panose="030F0702030302020204" pitchFamily="66" charset="0"/>
            </a:rPr>
            <a:t>O	 OKU </a:t>
          </a:r>
          <a:endParaRPr lang="tr-TR" sz="3200" kern="1200" dirty="0">
            <a:latin typeface="Comic Sans MS" panose="030F0702030302020204" pitchFamily="66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latin typeface="Comic Sans MS" panose="030F0702030302020204" pitchFamily="66" charset="0"/>
            </a:rPr>
            <a:t>A	 ANLAT </a:t>
          </a:r>
          <a:endParaRPr lang="tr-TR" sz="3200" kern="1200" dirty="0">
            <a:latin typeface="Comic Sans MS" panose="030F0702030302020204" pitchFamily="66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kern="1200" dirty="0" smtClean="0">
              <a:latin typeface="Comic Sans MS" panose="030F0702030302020204" pitchFamily="66" charset="0"/>
            </a:rPr>
            <a:t>T	 TEKRARLA </a:t>
          </a:r>
          <a:endParaRPr lang="tr-TR" sz="3200" kern="1200" dirty="0">
            <a:latin typeface="Comic Sans MS" panose="030F0702030302020204" pitchFamily="66" charset="0"/>
          </a:endParaRPr>
        </a:p>
      </dsp:txBody>
      <dsp:txXfrm>
        <a:off x="806266" y="794684"/>
        <a:ext cx="3837072" cy="3837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B9E15-AEFE-4DF9-B02E-6A134D3B4343}">
      <dsp:nvSpPr>
        <dsp:cNvPr id="0" name=""/>
        <dsp:cNvSpPr/>
      </dsp:nvSpPr>
      <dsp:spPr>
        <a:xfrm>
          <a:off x="1993854" y="0"/>
          <a:ext cx="2654088" cy="26544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93DCA-699F-4FC8-9B10-B0D00F11DB5D}">
      <dsp:nvSpPr>
        <dsp:cNvPr id="0" name=""/>
        <dsp:cNvSpPr/>
      </dsp:nvSpPr>
      <dsp:spPr>
        <a:xfrm>
          <a:off x="2580495" y="958352"/>
          <a:ext cx="1474825" cy="73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45 </a:t>
          </a:r>
          <a:r>
            <a:rPr lang="tr-TR" sz="4800" kern="1200" dirty="0" err="1" smtClean="0"/>
            <a:t>dk</a:t>
          </a:r>
          <a:endParaRPr lang="tr-TR" sz="4800" kern="1200" dirty="0"/>
        </a:p>
      </dsp:txBody>
      <dsp:txXfrm>
        <a:off x="2580495" y="958352"/>
        <a:ext cx="1474825" cy="737236"/>
      </dsp:txXfrm>
    </dsp:sp>
    <dsp:sp modelId="{C2F0C758-4F99-418D-A23A-E25A704B5775}">
      <dsp:nvSpPr>
        <dsp:cNvPr id="0" name=""/>
        <dsp:cNvSpPr/>
      </dsp:nvSpPr>
      <dsp:spPr>
        <a:xfrm>
          <a:off x="1256691" y="1525202"/>
          <a:ext cx="2654088" cy="2654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D6D3B-EE85-47A3-B5B8-2702294DF67B}">
      <dsp:nvSpPr>
        <dsp:cNvPr id="0" name=""/>
        <dsp:cNvSpPr/>
      </dsp:nvSpPr>
      <dsp:spPr>
        <a:xfrm>
          <a:off x="1846322" y="2492377"/>
          <a:ext cx="1474825" cy="73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5 </a:t>
          </a:r>
          <a:r>
            <a:rPr lang="tr-TR" sz="4800" kern="1200" dirty="0" err="1" smtClean="0"/>
            <a:t>dk</a:t>
          </a:r>
          <a:endParaRPr lang="tr-TR" sz="4800" kern="1200" dirty="0"/>
        </a:p>
      </dsp:txBody>
      <dsp:txXfrm>
        <a:off x="1846322" y="2492377"/>
        <a:ext cx="1474825" cy="737236"/>
      </dsp:txXfrm>
    </dsp:sp>
    <dsp:sp modelId="{77CD353F-C4BB-4A22-B8AD-9077B6A3CC36}">
      <dsp:nvSpPr>
        <dsp:cNvPr id="0" name=""/>
        <dsp:cNvSpPr/>
      </dsp:nvSpPr>
      <dsp:spPr>
        <a:xfrm>
          <a:off x="2182756" y="3232922"/>
          <a:ext cx="2280272" cy="228118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8CC78-DE8A-41D2-9FCD-87A7DBAE7A4A}">
      <dsp:nvSpPr>
        <dsp:cNvPr id="0" name=""/>
        <dsp:cNvSpPr/>
      </dsp:nvSpPr>
      <dsp:spPr>
        <a:xfrm>
          <a:off x="2583984" y="4028608"/>
          <a:ext cx="1474825" cy="73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10 </a:t>
          </a:r>
          <a:r>
            <a:rPr lang="tr-TR" sz="4800" kern="1200" dirty="0" err="1" smtClean="0"/>
            <a:t>dk</a:t>
          </a:r>
          <a:endParaRPr lang="tr-TR" sz="4800" kern="1200" dirty="0"/>
        </a:p>
      </dsp:txBody>
      <dsp:txXfrm>
        <a:off x="2583984" y="4028608"/>
        <a:ext cx="1474825" cy="737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9AFCB-CB44-42F1-A501-40F2C090E4EE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265EE3-7266-4679-897B-AB4248C17D76}">
      <dsp:nvSpPr>
        <dsp:cNvPr id="0" name=""/>
        <dsp:cNvSpPr/>
      </dsp:nvSpPr>
      <dsp:spPr>
        <a:xfrm>
          <a:off x="3657599" y="544777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TÜRKÇE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3688907" y="576085"/>
        <a:ext cx="3459517" cy="578734"/>
      </dsp:txXfrm>
    </dsp:sp>
    <dsp:sp modelId="{AF9E8274-703B-4715-8185-932989C1AF6A}">
      <dsp:nvSpPr>
        <dsp:cNvPr id="0" name=""/>
        <dsp:cNvSpPr/>
      </dsp:nvSpPr>
      <dsp:spPr>
        <a:xfrm>
          <a:off x="3657599" y="1266295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MATEMATİK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3688907" y="1297603"/>
        <a:ext cx="3459517" cy="578734"/>
      </dsp:txXfrm>
    </dsp:sp>
    <dsp:sp modelId="{F3FE0154-F520-4350-89E4-8CBC4E2B42AC}">
      <dsp:nvSpPr>
        <dsp:cNvPr id="0" name=""/>
        <dsp:cNvSpPr/>
      </dsp:nvSpPr>
      <dsp:spPr>
        <a:xfrm>
          <a:off x="3657599" y="1987814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FEN BİLGİSİ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3688907" y="2019122"/>
        <a:ext cx="3459517" cy="578734"/>
      </dsp:txXfrm>
    </dsp:sp>
    <dsp:sp modelId="{95A66AB1-8358-4B60-824F-542FE930153E}">
      <dsp:nvSpPr>
        <dsp:cNvPr id="0" name=""/>
        <dsp:cNvSpPr/>
      </dsp:nvSpPr>
      <dsp:spPr>
        <a:xfrm>
          <a:off x="3657599" y="2709333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T.C. İNKILAP TARİHİ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3688907" y="2740641"/>
        <a:ext cx="3459517" cy="578734"/>
      </dsp:txXfrm>
    </dsp:sp>
    <dsp:sp modelId="{6DCA9211-729B-4BCA-BFB0-6DE245747B44}">
      <dsp:nvSpPr>
        <dsp:cNvPr id="0" name=""/>
        <dsp:cNvSpPr/>
      </dsp:nvSpPr>
      <dsp:spPr>
        <a:xfrm>
          <a:off x="3657599" y="3430852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İNGİLİZCE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3688907" y="3462160"/>
        <a:ext cx="3459517" cy="578734"/>
      </dsp:txXfrm>
    </dsp:sp>
    <dsp:sp modelId="{F0C956A7-1B70-4506-9476-4CD6CA41CDF0}">
      <dsp:nvSpPr>
        <dsp:cNvPr id="0" name=""/>
        <dsp:cNvSpPr/>
      </dsp:nvSpPr>
      <dsp:spPr>
        <a:xfrm>
          <a:off x="3657599" y="4152371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DİN KÜLTÜRÜ VE AHLAK BİLGİSİ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3688907" y="4183679"/>
        <a:ext cx="3459517" cy="57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F5612-A5E4-464F-A8AE-6242E777FF8E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B9BF6-804C-404F-B31D-8AF38B8F3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36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662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3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77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92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7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90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9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6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12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0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19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06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5D32-F663-424D-B98F-E417A66551F0}" type="datetimeFigureOut">
              <a:rPr lang="tr-TR" smtClean="0"/>
              <a:t>1.1.2020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25BA-441E-4B22-A909-0A579D3C7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591" y="0"/>
            <a:ext cx="2034409" cy="15168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512485"/>
            <a:ext cx="5056909" cy="1569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tr-TR" sz="3200" u="sng" dirty="0" smtClean="0">
                <a:solidFill>
                  <a:schemeClr val="bg1"/>
                </a:solidFill>
              </a:rPr>
              <a:t>HAZIRLAYAN</a:t>
            </a:r>
            <a:endParaRPr lang="tr-TR" sz="3200" dirty="0" smtClean="0">
              <a:solidFill>
                <a:schemeClr val="bg1"/>
              </a:solidFill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	ECE GÜLLÜ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	PSİKOLOJİK DANIŞMAN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idx="4294967295"/>
          </p:nvPr>
        </p:nvSpPr>
        <p:spPr>
          <a:xfrm>
            <a:off x="628157" y="140076"/>
            <a:ext cx="5386881" cy="3517524"/>
          </a:xfrm>
          <a:solidFill>
            <a:srgbClr val="8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HANGİ DERSE NASIL ÇALIŞMALIYIZ?</a:t>
            </a:r>
            <a:endParaRPr lang="tr-TR" sz="48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77673153"/>
              </p:ext>
            </p:extLst>
          </p:nvPr>
        </p:nvGraphicFramePr>
        <p:xfrm>
          <a:off x="4303712" y="1162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 rot="21000949">
            <a:off x="718279" y="634948"/>
            <a:ext cx="5592580" cy="983989"/>
          </a:xfrm>
          <a:solidFill>
            <a:srgbClr val="7030A0">
              <a:alpha val="55000"/>
            </a:srgbClr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TÜRKÇE</a:t>
            </a:r>
            <a:endParaRPr lang="tr-TR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3485" y="1753850"/>
            <a:ext cx="7763970" cy="45365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Font typeface="Comic Sans MS" panose="030F0702030302020204" pitchFamily="66" charset="0"/>
              <a:buChar char="*"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buClr>
                <a:srgbClr val="7030A0"/>
              </a:buClr>
              <a:buFont typeface="Comic Sans MS" panose="030F0702030302020204" pitchFamily="66" charset="0"/>
              <a:buChar char="*"/>
            </a:pPr>
            <a:r>
              <a:rPr lang="tr-TR" dirty="0" smtClean="0">
                <a:latin typeface="Comic Sans MS" panose="030F0702030302020204" pitchFamily="66" charset="0"/>
              </a:rPr>
              <a:t>Tüm derslerde başarılı olmanın temelinin Türkçe bilgimizin sağlam olmasına </a:t>
            </a:r>
            <a:r>
              <a:rPr lang="tr-TR" dirty="0" smtClean="0">
                <a:latin typeface="Comic Sans MS" panose="030F0702030302020204" pitchFamily="66" charset="0"/>
              </a:rPr>
              <a:t>bağlıdır.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*"/>
            </a:pPr>
            <a:r>
              <a:rPr lang="tr-TR" dirty="0" smtClean="0">
                <a:latin typeface="Comic Sans MS" panose="030F0702030302020204" pitchFamily="66" charset="0"/>
              </a:rPr>
              <a:t>Türkçe anlama ve anladığını yorumlamaya dayandığı için 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bol kitap okunmalıdır.</a:t>
            </a:r>
          </a:p>
          <a:p>
            <a:pPr>
              <a:buFont typeface="Comic Sans MS" panose="030F0702030302020204" pitchFamily="66" charset="0"/>
              <a:buChar char="*"/>
            </a:pP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Günde 20 paragraf sorusu </a:t>
            </a:r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çözülmelidir. </a:t>
            </a:r>
          </a:p>
          <a:p>
            <a:pPr>
              <a:buFont typeface="Comic Sans MS" panose="030F0702030302020204" pitchFamily="66" charset="0"/>
              <a:buChar char="*"/>
            </a:pPr>
            <a:r>
              <a:rPr lang="tr-TR" dirty="0" smtClean="0">
                <a:latin typeface="Comic Sans MS" panose="030F0702030302020204" pitchFamily="66" charset="0"/>
              </a:rPr>
              <a:t>Günlük </a:t>
            </a:r>
            <a:r>
              <a:rPr lang="tr-TR" dirty="0" smtClean="0">
                <a:latin typeface="Comic Sans MS" panose="030F0702030302020204" pitchFamily="66" charset="0"/>
              </a:rPr>
              <a:t>tekrarlar </a:t>
            </a:r>
            <a:r>
              <a:rPr lang="tr-TR" dirty="0" smtClean="0">
                <a:latin typeface="Comic Sans MS" panose="030F0702030302020204" pitchFamily="66" charset="0"/>
              </a:rPr>
              <a:t>yapılmalıdır.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*"/>
            </a:pPr>
            <a:r>
              <a:rPr lang="tr-TR" dirty="0" smtClean="0">
                <a:latin typeface="Comic Sans MS" panose="030F0702030302020204" pitchFamily="66" charset="0"/>
              </a:rPr>
              <a:t>Dilbilgisi için derse ön hazırlık yaparak </a:t>
            </a:r>
            <a:r>
              <a:rPr lang="tr-TR" dirty="0" smtClean="0">
                <a:latin typeface="Comic Sans MS" panose="030F0702030302020204" pitchFamily="66" charset="0"/>
              </a:rPr>
              <a:t>gidilmelidir.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*"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87" y="157588"/>
            <a:ext cx="4313268" cy="32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347767">
            <a:off x="583368" y="464695"/>
            <a:ext cx="6596919" cy="1313773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MATEMAT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endParaRPr lang="tr-TR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410" y="1593819"/>
            <a:ext cx="6467007" cy="502865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Calibri" panose="020F0502020204030204" pitchFamily="34" charset="0"/>
              <a:buChar char="∆"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>
                <a:latin typeface="Comic Sans MS" panose="030F0702030302020204" pitchFamily="66" charset="0"/>
              </a:rPr>
              <a:t>Matematik gözle değil kağıt-kalemle çalışılır. Düzenli olarak yazılı tekrar </a:t>
            </a:r>
            <a:r>
              <a:rPr lang="tr-TR" dirty="0" smtClean="0">
                <a:latin typeface="Comic Sans MS" panose="030F0702030302020204" pitchFamily="66" charset="0"/>
              </a:rPr>
              <a:t>yapılmalıdır.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Konu işlendikten sonra okulda çözülen sorular cevapları kapatılarak tekrar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çözülmelidir.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 smtClean="0">
                <a:latin typeface="Comic Sans MS" panose="030F0702030302020204" pitchFamily="66" charset="0"/>
              </a:rPr>
              <a:t>Günlük 40 dk-1 saat arası matematik </a:t>
            </a:r>
            <a:r>
              <a:rPr lang="tr-TR" dirty="0" smtClean="0">
                <a:latin typeface="Comic Sans MS" panose="030F0702030302020204" pitchFamily="66" charset="0"/>
              </a:rPr>
              <a:t>çalışılmalıdır. 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 smtClean="0">
                <a:latin typeface="Comic Sans MS" panose="030F0702030302020204" pitchFamily="66" charset="0"/>
              </a:rPr>
              <a:t>Çözülen soru sayısından ziyade soruların niteliği </a:t>
            </a:r>
            <a:r>
              <a:rPr lang="tr-TR" dirty="0" smtClean="0">
                <a:latin typeface="Comic Sans MS" panose="030F0702030302020204" pitchFamily="66" charset="0"/>
              </a:rPr>
              <a:t>önemli</a:t>
            </a:r>
          </a:p>
          <a:p>
            <a:pPr>
              <a:buFont typeface="Calibri" panose="020F0502020204030204" pitchFamily="34" charset="0"/>
              <a:buChar char="∆"/>
            </a:pPr>
            <a:r>
              <a:rPr lang="tr-TR" dirty="0">
                <a:latin typeface="Comic Sans MS" panose="030F0702030302020204" pitchFamily="66" charset="0"/>
              </a:rPr>
              <a:t>Formülleri aklınıza oturturken mantığını kavramaya çalışın</a:t>
            </a:r>
            <a:r>
              <a:rPr lang="tr-TR" dirty="0" smtClean="0">
                <a:latin typeface="Comic Sans MS" panose="030F0702030302020204" pitchFamily="66" charset="0"/>
              </a:rPr>
              <a:t>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Sorular çözülürken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verilen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ve istenen iyi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anlaşılmalıdır.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r>
              <a:rPr lang="tr-TR" dirty="0">
                <a:latin typeface="Comic Sans MS" panose="030F0702030302020204" pitchFamily="66" charset="0"/>
              </a:rPr>
              <a:t>Soruyu çözdükten sonra kontrol </a:t>
            </a:r>
            <a:r>
              <a:rPr lang="tr-TR" dirty="0" smtClean="0">
                <a:latin typeface="Comic Sans MS" panose="030F0702030302020204" pitchFamily="66" charset="0"/>
              </a:rPr>
              <a:t>edilmelidir. </a:t>
            </a:r>
            <a:r>
              <a:rPr lang="tr-TR" dirty="0">
                <a:latin typeface="Comic Sans MS" panose="030F0702030302020204" pitchFamily="66" charset="0"/>
              </a:rPr>
              <a:t>Doğru değilse kaynaklardan yardım alarak tekrar </a:t>
            </a:r>
            <a:r>
              <a:rPr lang="tr-TR" dirty="0" smtClean="0">
                <a:latin typeface="Comic Sans MS" panose="030F0702030302020204" pitchFamily="66" charset="0"/>
              </a:rPr>
              <a:t>çözülmeli, doğru </a:t>
            </a:r>
            <a:r>
              <a:rPr lang="tr-TR" dirty="0">
                <a:latin typeface="Comic Sans MS" panose="030F0702030302020204" pitchFamily="66" charset="0"/>
              </a:rPr>
              <a:t>cevabı bulamama durumunda öğretmene </a:t>
            </a:r>
            <a:r>
              <a:rPr lang="tr-TR" dirty="0" smtClean="0">
                <a:latin typeface="Comic Sans MS" panose="030F0702030302020204" pitchFamily="66" charset="0"/>
              </a:rPr>
              <a:t>sorulmalıdır.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buFont typeface="Calibri" panose="020F0502020204030204" pitchFamily="34" charset="0"/>
              <a:buChar char="∆"/>
            </a:pP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35" y="2009455"/>
            <a:ext cx="4082868" cy="39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009" y="1154243"/>
            <a:ext cx="6686861" cy="532150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Comic Sans MS" panose="030F0702030302020204" pitchFamily="66" charset="0"/>
              <a:buChar char="»"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»"/>
            </a:pPr>
            <a:r>
              <a:rPr lang="tr-TR" dirty="0" smtClean="0">
                <a:latin typeface="Comic Sans MS" panose="030F0702030302020204" pitchFamily="66" charset="0"/>
              </a:rPr>
              <a:t>Konu </a:t>
            </a:r>
            <a:r>
              <a:rPr lang="tr-TR" dirty="0" smtClean="0">
                <a:latin typeface="Comic Sans MS" panose="030F0702030302020204" pitchFamily="66" charset="0"/>
              </a:rPr>
              <a:t>bütün olarak </a:t>
            </a:r>
            <a:r>
              <a:rPr lang="tr-TR" dirty="0" smtClean="0">
                <a:latin typeface="Comic Sans MS" panose="030F0702030302020204" pitchFamily="66" charset="0"/>
              </a:rPr>
              <a:t>okunmalıdır.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»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Temel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kavramlar listelenmeli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 kendinize ait şema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oluşturulmalıdır.</a:t>
            </a:r>
            <a:endParaRPr lang="tr-TR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»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Soru köklerini dikkatli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okunmalıdır.</a:t>
            </a:r>
            <a:endParaRPr lang="tr-TR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»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Şekil ve grafikler soruların tamamlayıcısı olduğu için dikkatli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yorumlanmalıdır.</a:t>
            </a:r>
            <a:endParaRPr lang="tr-TR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»"/>
            </a:pPr>
            <a:r>
              <a:rPr lang="tr-TR" dirty="0" smtClean="0">
                <a:latin typeface="Comic Sans MS" panose="030F0702030302020204" pitchFamily="66" charset="0"/>
              </a:rPr>
              <a:t>Formülleri aklınıza oturturken </a:t>
            </a:r>
            <a:r>
              <a:rPr lang="tr-TR" dirty="0" smtClean="0">
                <a:latin typeface="Comic Sans MS" panose="030F0702030302020204" pitchFamily="66" charset="0"/>
              </a:rPr>
              <a:t>mantığı kavranmaya çalışılmalıdır.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813004">
            <a:off x="3661188" y="831954"/>
            <a:ext cx="6821773" cy="97436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FEN B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LG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endParaRPr lang="tr-TR" i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8" y="2588302"/>
            <a:ext cx="5278582" cy="33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450178">
            <a:off x="5324753" y="407414"/>
            <a:ext cx="6327098" cy="1325563"/>
          </a:xfrm>
          <a:solidFill>
            <a:srgbClr val="993366"/>
          </a:solidFill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T.C. 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NKILAP TAR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endParaRPr lang="tr-TR" i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37586" y="1885877"/>
            <a:ext cx="6720590" cy="47004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omic Sans MS" panose="030F0702030302020204" pitchFamily="66" charset="0"/>
              <a:buChar char="¤"/>
            </a:pPr>
            <a:r>
              <a:rPr lang="tr-TR" dirty="0" smtClean="0">
                <a:solidFill>
                  <a:srgbClr val="993366"/>
                </a:solidFill>
                <a:latin typeface="Comic Sans MS" panose="030F0702030302020204" pitchFamily="66" charset="0"/>
              </a:rPr>
              <a:t>Konuyu çalışırken özet </a:t>
            </a:r>
            <a:r>
              <a:rPr lang="tr-TR" dirty="0" smtClean="0">
                <a:solidFill>
                  <a:srgbClr val="993366"/>
                </a:solidFill>
                <a:latin typeface="Comic Sans MS" panose="030F0702030302020204" pitchFamily="66" charset="0"/>
              </a:rPr>
              <a:t>çıkarılmalıdır.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Özet bütün konuya göre kısa ve kendi ürününüz olduğu için çalışmak daha kolaydır.</a:t>
            </a:r>
          </a:p>
          <a:p>
            <a:pPr>
              <a:buFont typeface="Comic Sans MS" panose="030F0702030302020204" pitchFamily="66" charset="0"/>
              <a:buChar char="¤"/>
            </a:pPr>
            <a:r>
              <a:rPr lang="tr-TR" dirty="0" smtClean="0">
                <a:solidFill>
                  <a:srgbClr val="993366"/>
                </a:solidFill>
                <a:latin typeface="Comic Sans MS" panose="030F0702030302020204" pitchFamily="66" charset="0"/>
              </a:rPr>
              <a:t>Okuma yaparken tanım, olay, kişiler ve neden-sonuç ilişkilerinin altı çizilerek </a:t>
            </a:r>
            <a:r>
              <a:rPr lang="tr-TR" dirty="0" smtClean="0">
                <a:solidFill>
                  <a:srgbClr val="993366"/>
                </a:solidFill>
                <a:latin typeface="Comic Sans MS" panose="030F0702030302020204" pitchFamily="66" charset="0"/>
              </a:rPr>
              <a:t>çalışılmalıdır.</a:t>
            </a:r>
            <a:endParaRPr lang="tr-TR" dirty="0" smtClean="0">
              <a:solidFill>
                <a:srgbClr val="993366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¤"/>
            </a:pPr>
            <a:r>
              <a:rPr lang="tr-TR" dirty="0" smtClean="0">
                <a:latin typeface="Comic Sans MS" panose="030F0702030302020204" pitchFamily="66" charset="0"/>
              </a:rPr>
              <a:t>Çalışılan </a:t>
            </a:r>
            <a:r>
              <a:rPr lang="tr-TR" dirty="0" smtClean="0">
                <a:solidFill>
                  <a:srgbClr val="993366"/>
                </a:solidFill>
                <a:latin typeface="Comic Sans MS" panose="030F0702030302020204" pitchFamily="66" charset="0"/>
              </a:rPr>
              <a:t>konu hangi dönemde geçiyorsa o dönemin özelliklerine göre çalışılmalı</a:t>
            </a:r>
            <a:r>
              <a:rPr lang="tr-TR" dirty="0" smtClean="0">
                <a:latin typeface="Comic Sans MS" panose="030F0702030302020204" pitchFamily="66" charset="0"/>
              </a:rPr>
              <a:t>, yaşadığımız dönem şartlarında </a:t>
            </a:r>
            <a:r>
              <a:rPr lang="tr-TR" dirty="0" smtClean="0">
                <a:latin typeface="Comic Sans MS" panose="030F0702030302020204" pitchFamily="66" charset="0"/>
              </a:rPr>
              <a:t>düşünülmemelidir.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¤"/>
            </a:pPr>
            <a:r>
              <a:rPr lang="tr-TR" dirty="0" smtClean="0">
                <a:latin typeface="Comic Sans MS" panose="030F0702030302020204" pitchFamily="66" charset="0"/>
              </a:rPr>
              <a:t>Sık tekrar </a:t>
            </a:r>
            <a:r>
              <a:rPr lang="tr-TR" dirty="0" smtClean="0">
                <a:latin typeface="Comic Sans MS" panose="030F0702030302020204" pitchFamily="66" charset="0"/>
              </a:rPr>
              <a:t>yapılmalıdır.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662781"/>
            <a:ext cx="5115394" cy="49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0763491">
            <a:off x="253425" y="914400"/>
            <a:ext cx="5591330" cy="920829"/>
          </a:xfrm>
          <a:solidFill>
            <a:srgbClr val="CC3300"/>
          </a:solidFill>
        </p:spPr>
        <p:txBody>
          <a:bodyPr/>
          <a:lstStyle/>
          <a:p>
            <a:pPr algn="ctr"/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NG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tr-TR" i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ZCE</a:t>
            </a:r>
            <a:endParaRPr lang="tr-TR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46" y="6877"/>
            <a:ext cx="5175454" cy="362491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4851" y="2090061"/>
            <a:ext cx="7465103" cy="37710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latin typeface="Comic Sans MS" panose="030F0702030302020204" pitchFamily="66" charset="0"/>
              </a:rPr>
              <a:t>Geçmiş konuların unutulmaması için soru çözülerek tekrar </a:t>
            </a:r>
            <a:r>
              <a:rPr lang="tr-TR" dirty="0" smtClean="0">
                <a:latin typeface="Comic Sans MS" panose="030F0702030302020204" pitchFamily="66" charset="0"/>
              </a:rPr>
              <a:t>yapılmalıdır.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latin typeface="Comic Sans MS" panose="030F0702030302020204" pitchFamily="66" charset="0"/>
              </a:rPr>
              <a:t>Yanlış söyleme korkusu kenara bırakılarak düşüncelerin ve soruların cevaplarının söylenmesinde istekli </a:t>
            </a:r>
            <a:r>
              <a:rPr lang="tr-TR" dirty="0" smtClean="0">
                <a:latin typeface="Comic Sans MS" panose="030F0702030302020204" pitchFamily="66" charset="0"/>
              </a:rPr>
              <a:t>olunmalıdır.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Dilbilgisi temel kurallar </a:t>
            </a: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öğrenilmelidir.</a:t>
            </a:r>
            <a:endParaRPr lang="tr-TR" dirty="0" smtClean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latin typeface="Comic Sans MS" panose="030F0702030302020204" pitchFamily="66" charset="0"/>
              </a:rPr>
              <a:t>Metin okunarak soruları </a:t>
            </a:r>
            <a:r>
              <a:rPr lang="tr-TR" dirty="0" smtClean="0">
                <a:latin typeface="Comic Sans MS" panose="030F0702030302020204" pitchFamily="66" charset="0"/>
              </a:rPr>
              <a:t>cevaplandırılmalıdır.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Bilinmeyen sözcükler için sözlüğe </a:t>
            </a: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bakılmalıdır.</a:t>
            </a:r>
            <a:endParaRPr lang="tr-TR" dirty="0" smtClean="0">
              <a:solidFill>
                <a:srgbClr val="CC3300"/>
              </a:solidFill>
              <a:latin typeface="Comic Sans MS" panose="030F0702030302020204" pitchFamily="66" charset="0"/>
            </a:endParaRPr>
          </a:p>
          <a:p>
            <a:pPr>
              <a:buFont typeface="Comic Sans MS" panose="030F0702030302020204" pitchFamily="66" charset="0"/>
              <a:buChar char="×"/>
            </a:pP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Günlük kelime tekrarı </a:t>
            </a:r>
            <a:r>
              <a:rPr lang="tr-TR" dirty="0" smtClean="0">
                <a:solidFill>
                  <a:srgbClr val="CC3300"/>
                </a:solidFill>
                <a:latin typeface="Comic Sans MS" panose="030F0702030302020204" pitchFamily="66" charset="0"/>
              </a:rPr>
              <a:t>yapılmalıdır.</a:t>
            </a:r>
            <a:endParaRPr lang="tr-TR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4500264"/>
            <a:ext cx="4007370" cy="21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1139013">
            <a:off x="373505" y="874791"/>
            <a:ext cx="10515600" cy="1088921"/>
          </a:xfrm>
          <a:solidFill>
            <a:srgbClr val="008080"/>
          </a:solidFill>
        </p:spPr>
        <p:txBody>
          <a:bodyPr/>
          <a:lstStyle/>
          <a:p>
            <a:pPr algn="ctr"/>
            <a:r>
              <a:rPr lang="tr-TR" dirty="0" smtClean="0"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tr-TR" i="1" dirty="0" smtClean="0"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latin typeface="MV Boli" panose="02000500030200090000" pitchFamily="2" charset="0"/>
                <a:cs typeface="MV Boli" panose="02000500030200090000" pitchFamily="2" charset="0"/>
              </a:rPr>
              <a:t>N KÜLTÜRÜ VE AHLAK B</a:t>
            </a:r>
            <a:r>
              <a:rPr lang="tr-TR" i="1" dirty="0" smtClean="0"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latin typeface="MV Boli" panose="02000500030200090000" pitchFamily="2" charset="0"/>
                <a:cs typeface="MV Boli" panose="02000500030200090000" pitchFamily="2" charset="0"/>
              </a:rPr>
              <a:t>LG</a:t>
            </a:r>
            <a:r>
              <a:rPr lang="tr-TR" i="1" dirty="0" smtClean="0"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r>
              <a:rPr lang="tr-TR" dirty="0" smtClean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tr-TR" i="1" dirty="0" smtClean="0">
                <a:latin typeface="MV Boli" panose="02000500030200090000" pitchFamily="2" charset="0"/>
                <a:cs typeface="MV Boli" panose="02000500030200090000" pitchFamily="2" charset="0"/>
              </a:rPr>
              <a:t>İ</a:t>
            </a:r>
            <a:endParaRPr lang="tr-TR" i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841" y="2364135"/>
            <a:ext cx="6646889" cy="271639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Her ünite için temel bilgileri içeren tek sayfalık özetlerle </a:t>
            </a:r>
            <a:r>
              <a:rPr lang="tr-TR" dirty="0" smtClean="0">
                <a:latin typeface="Comic Sans MS" panose="030F0702030302020204" pitchFamily="66" charset="0"/>
              </a:rPr>
              <a:t>çalışılmalıdır.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Soruda </a:t>
            </a:r>
            <a:r>
              <a:rPr lang="tr-TR" dirty="0" smtClean="0">
                <a:latin typeface="Comic Sans MS" panose="030F0702030302020204" pitchFamily="66" charset="0"/>
              </a:rPr>
              <a:t>istenilene dikkat edilmelidir.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latin typeface="Comic Sans MS" panose="030F0702030302020204" pitchFamily="66" charset="0"/>
              </a:rPr>
              <a:t> Soru kökü ve şıkları </a:t>
            </a:r>
            <a:r>
              <a:rPr lang="tr-TR" dirty="0" smtClean="0">
                <a:latin typeface="Comic Sans MS" panose="030F0702030302020204" pitchFamily="66" charset="0"/>
              </a:rPr>
              <a:t>dikkatli </a:t>
            </a:r>
            <a:r>
              <a:rPr lang="tr-TR" dirty="0" smtClean="0">
                <a:latin typeface="Comic Sans MS" panose="030F0702030302020204" pitchFamily="66" charset="0"/>
              </a:rPr>
              <a:t>okunmalıdır.</a:t>
            </a:r>
            <a:endParaRPr lang="tr-TR" dirty="0" smtClean="0">
              <a:latin typeface="Comic Sans MS" panose="030F0702030302020204" pitchFamily="66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75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 rot="20807670">
            <a:off x="820585" y="545820"/>
            <a:ext cx="4838417" cy="2677656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endParaRPr lang="tr-TR" sz="2800" dirty="0" smtClean="0">
              <a:latin typeface="Comic Sans MS" pitchFamily="66" charset="0"/>
            </a:endParaRPr>
          </a:p>
          <a:p>
            <a:pPr algn="ctr"/>
            <a:r>
              <a:rPr lang="tr-TR" sz="2800" dirty="0" smtClean="0">
                <a:latin typeface="Comic Sans MS" pitchFamily="66" charset="0"/>
              </a:rPr>
              <a:t>Sınav tarihi yaklaştıkça konu çalışması azaltılıp test ve deneme çözümü artırılmalıdır.</a:t>
            </a:r>
          </a:p>
          <a:p>
            <a:endParaRPr lang="tr-TR" sz="2800" dirty="0">
              <a:latin typeface="Comic Sans MS" pitchFamily="66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 rot="1160647">
            <a:off x="7453831" y="761263"/>
            <a:ext cx="3751515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tr-TR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Sınavdan önce çıkmış </a:t>
            </a:r>
            <a:r>
              <a:rPr lang="tr-TR" sz="2800" dirty="0" smtClean="0">
                <a:latin typeface="Comic Sans MS" panose="030F0702030302020204" pitchFamily="66" charset="0"/>
              </a:rPr>
              <a:t>soruların çözülmüş olması gerekir.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 rot="394355">
            <a:off x="6896383" y="3365259"/>
            <a:ext cx="4575181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tr-TR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Çözdüğümüz soruların sayısı değil soruların niteliği ve bize neler kattığı </a:t>
            </a:r>
            <a:r>
              <a:rPr lang="tr-TR" sz="2800" dirty="0" smtClean="0">
                <a:latin typeface="Comic Sans MS" panose="030F0702030302020204" pitchFamily="66" charset="0"/>
              </a:rPr>
              <a:t>önemlidir.</a:t>
            </a:r>
            <a:endParaRPr lang="tr-TR" sz="2800" dirty="0" smtClean="0">
              <a:latin typeface="Comic Sans MS" panose="030F0702030302020204" pitchFamily="66" charset="0"/>
            </a:endParaRPr>
          </a:p>
          <a:p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 rot="21170129">
            <a:off x="1256425" y="3796146"/>
            <a:ext cx="4644454" cy="2246769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endParaRPr lang="tr-TR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tr-TR" sz="2800" dirty="0" smtClean="0">
                <a:latin typeface="Comic Sans MS" panose="030F0702030302020204" pitchFamily="66" charset="0"/>
              </a:rPr>
              <a:t>İstikrar ve düzeni kaybetmemek için her gün çalışmamız gerekir.</a:t>
            </a:r>
          </a:p>
          <a:p>
            <a:pPr algn="ctr"/>
            <a:endParaRPr 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99654" y="1981201"/>
            <a:ext cx="397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SORU KÖKLERİ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07526" y="189328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TEST ÇÖZÜM SIRASI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915400" y="187456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ZOR SORULAR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04453" y="2996857"/>
            <a:ext cx="333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KÜÇÜK MOLALAR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008417" y="2950180"/>
            <a:ext cx="287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OPTİK KODLAMA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640039" y="2993882"/>
            <a:ext cx="314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SAYISAL TESTLER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988126" y="4142508"/>
            <a:ext cx="346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UZUN PARAGRAF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7161067" y="4142507"/>
            <a:ext cx="420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SÜREYİ DEĞERLENDİRME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272145" y="5223162"/>
            <a:ext cx="378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CEVAP DEĞİŞTİRME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7161067" y="5223163"/>
            <a:ext cx="3730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SADECE BİR SINAV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1" name="Akış Çizelgesi: Bağlayıcı 20"/>
          <p:cNvSpPr/>
          <p:nvPr/>
        </p:nvSpPr>
        <p:spPr>
          <a:xfrm>
            <a:off x="8672942" y="1778901"/>
            <a:ext cx="665018" cy="634938"/>
          </a:xfrm>
          <a:prstGeom prst="flowChartConnector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itchFamily="66" charset="0"/>
              </a:rPr>
              <a:t>3</a:t>
            </a:r>
          </a:p>
        </p:txBody>
      </p:sp>
      <p:sp>
        <p:nvSpPr>
          <p:cNvPr id="22" name="Akış Çizelgesi: Bağlayıcı 21"/>
          <p:cNvSpPr/>
          <p:nvPr/>
        </p:nvSpPr>
        <p:spPr>
          <a:xfrm>
            <a:off x="789709" y="1893289"/>
            <a:ext cx="665018" cy="634938"/>
          </a:xfrm>
          <a:prstGeom prst="flowChartConnector">
            <a:avLst/>
          </a:prstGeom>
          <a:solidFill>
            <a:srgbClr val="CC00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1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3" name="Akış Çizelgesi: Bağlayıcı 22"/>
          <p:cNvSpPr/>
          <p:nvPr/>
        </p:nvSpPr>
        <p:spPr>
          <a:xfrm>
            <a:off x="4329545" y="1821782"/>
            <a:ext cx="665018" cy="63493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2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4" name="Akış Çizelgesi: Bağlayıcı 23"/>
          <p:cNvSpPr/>
          <p:nvPr/>
        </p:nvSpPr>
        <p:spPr>
          <a:xfrm>
            <a:off x="685799" y="2889115"/>
            <a:ext cx="665018" cy="634938"/>
          </a:xfrm>
          <a:prstGeom prst="flowChartConnector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4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5" name="Akış Çizelgesi: Bağlayıcı 24"/>
          <p:cNvSpPr/>
          <p:nvPr/>
        </p:nvSpPr>
        <p:spPr>
          <a:xfrm>
            <a:off x="4454235" y="2849155"/>
            <a:ext cx="665018" cy="634938"/>
          </a:xfrm>
          <a:prstGeom prst="flowChartConnector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5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6" name="Akış Çizelgesi: Bağlayıcı 25"/>
          <p:cNvSpPr/>
          <p:nvPr/>
        </p:nvSpPr>
        <p:spPr>
          <a:xfrm>
            <a:off x="8007924" y="2863543"/>
            <a:ext cx="665018" cy="634938"/>
          </a:xfrm>
          <a:prstGeom prst="flowChartConnector">
            <a:avLst/>
          </a:prstGeom>
          <a:solidFill>
            <a:srgbClr val="9933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6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7" name="Akış Çizelgesi: Bağlayıcı 26"/>
          <p:cNvSpPr/>
          <p:nvPr/>
        </p:nvSpPr>
        <p:spPr>
          <a:xfrm>
            <a:off x="1655617" y="3969235"/>
            <a:ext cx="665018" cy="634938"/>
          </a:xfrm>
          <a:prstGeom prst="flowChartConnector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7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8" name="Akış Çizelgesi: Bağlayıcı 27"/>
          <p:cNvSpPr/>
          <p:nvPr/>
        </p:nvSpPr>
        <p:spPr>
          <a:xfrm>
            <a:off x="6496049" y="4055871"/>
            <a:ext cx="665018" cy="634938"/>
          </a:xfrm>
          <a:prstGeom prst="flowChartConnector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8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9" name="Akış Çizelgesi: Bağlayıcı 28"/>
          <p:cNvSpPr/>
          <p:nvPr/>
        </p:nvSpPr>
        <p:spPr>
          <a:xfrm>
            <a:off x="1780309" y="5137391"/>
            <a:ext cx="665018" cy="634938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9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30" name="Akış Çizelgesi: Bağlayıcı 29"/>
          <p:cNvSpPr/>
          <p:nvPr/>
        </p:nvSpPr>
        <p:spPr>
          <a:xfrm>
            <a:off x="6636326" y="5104804"/>
            <a:ext cx="720438" cy="6349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Comic Sans MS" pitchFamily="66" charset="0"/>
              </a:rPr>
              <a:t>10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411430" y="605411"/>
            <a:ext cx="93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C00000"/>
                </a:solidFill>
                <a:latin typeface="Comic Sans MS" pitchFamily="66" charset="0"/>
              </a:rPr>
              <a:t>LGS’DE DİKKAT EDİLMESİ GEREKENLER</a:t>
            </a:r>
            <a:endParaRPr lang="tr-TR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45517"/>
            <a:ext cx="5156617" cy="3238068"/>
          </a:xfrm>
        </p:spPr>
      </p:pic>
      <p:sp>
        <p:nvSpPr>
          <p:cNvPr id="5" name="Metin kutusu 4"/>
          <p:cNvSpPr txBox="1"/>
          <p:nvPr/>
        </p:nvSpPr>
        <p:spPr>
          <a:xfrm>
            <a:off x="6640643" y="861188"/>
            <a:ext cx="4871803" cy="40626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tr-TR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tr-TR" sz="8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Tarla ve  beyin ???</a:t>
            </a:r>
            <a:endParaRPr lang="tr-TR" sz="8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8" r="15804"/>
          <a:stretch/>
        </p:blipFill>
        <p:spPr>
          <a:xfrm>
            <a:off x="2653259" y="3532569"/>
            <a:ext cx="4751882" cy="32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8"/>
          <p:cNvSpPr txBox="1">
            <a:spLocks/>
          </p:cNvSpPr>
          <p:nvPr/>
        </p:nvSpPr>
        <p:spPr>
          <a:xfrm>
            <a:off x="824783" y="511790"/>
            <a:ext cx="7888754" cy="396266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Ders çalışma konusunda birçoğunuzun şikayetleri vardır.</a:t>
            </a:r>
          </a:p>
          <a:p>
            <a:pPr marL="0" indent="0">
              <a:buNone/>
            </a:pP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1916438"/>
            <a:ext cx="3085281" cy="411370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 rot="21130241">
            <a:off x="5500538" y="1703994"/>
            <a:ext cx="4375625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00B050"/>
                </a:solidFill>
              </a:rPr>
              <a:t>Bir kısmınız ders çalışmaya başlamakta güçlük çekerken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 rot="21311452">
            <a:off x="5790856" y="3399771"/>
            <a:ext cx="501193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FF6600"/>
                </a:solidFill>
              </a:rPr>
              <a:t>Bir kısmınız çalışma esnasında derse konsantre olamazken</a:t>
            </a:r>
          </a:p>
          <a:p>
            <a:pPr>
              <a:lnSpc>
                <a:spcPct val="90000"/>
              </a:lnSpc>
            </a:pPr>
            <a:endParaRPr lang="tr-T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 rot="408944">
            <a:off x="5613456" y="5405616"/>
            <a:ext cx="525009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800" dirty="0">
                <a:solidFill>
                  <a:srgbClr val="7030A0"/>
                </a:solidFill>
              </a:rPr>
              <a:t>Bir kısmınız da çalıştığı halde başarılı olamamaktadır. </a:t>
            </a:r>
          </a:p>
          <a:p>
            <a:pPr>
              <a:lnSpc>
                <a:spcPct val="90000"/>
              </a:lnSpc>
            </a:pPr>
            <a:endParaRPr lang="tr-TR" dirty="0"/>
          </a:p>
        </p:txBody>
      </p:sp>
      <p:cxnSp>
        <p:nvCxnSpPr>
          <p:cNvPr id="10" name="Dirsek Bağlayıcısı 9"/>
          <p:cNvCxnSpPr/>
          <p:nvPr/>
        </p:nvCxnSpPr>
        <p:spPr>
          <a:xfrm>
            <a:off x="4542476" y="1923685"/>
            <a:ext cx="902360" cy="4572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irsek Bağlayıcısı 12"/>
          <p:cNvCxnSpPr/>
          <p:nvPr/>
        </p:nvCxnSpPr>
        <p:spPr>
          <a:xfrm flipV="1">
            <a:off x="4670283" y="3891890"/>
            <a:ext cx="895431" cy="456224"/>
          </a:xfrm>
          <a:prstGeom prst="bentConnector3">
            <a:avLst>
              <a:gd name="adj1" fmla="val 50001"/>
            </a:avLst>
          </a:prstGeom>
          <a:ln cap="flat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irsek Bağlayıcısı 14"/>
          <p:cNvCxnSpPr/>
          <p:nvPr/>
        </p:nvCxnSpPr>
        <p:spPr>
          <a:xfrm>
            <a:off x="4764739" y="5131435"/>
            <a:ext cx="923358" cy="424653"/>
          </a:xfrm>
          <a:prstGeom prst="bentConnector3">
            <a:avLst>
              <a:gd name="adj1" fmla="val 409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1058928">
            <a:off x="38897" y="-3665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tr-TR" sz="4800" dirty="0">
                <a:latin typeface="Comic Sans MS" panose="030F0702030302020204" pitchFamily="66" charset="0"/>
              </a:rPr>
              <a:t>Nasıl Ders Çalışılmaz?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5217" y="1692084"/>
            <a:ext cx="6532418" cy="4791075"/>
          </a:xfrm>
          <a:solidFill>
            <a:srgbClr val="993366">
              <a:alpha val="69804"/>
            </a:srgbClr>
          </a:solidFill>
        </p:spPr>
        <p:txBody>
          <a:bodyPr>
            <a:normAutofit/>
          </a:bodyPr>
          <a:lstStyle/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Sadece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seçilen,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ilginç gelen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konuya çalışma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Dersten derse, konudan konuya atlayarak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Evin değişik yerlerinde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Ezberleyerek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Aceleyle atlayarak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okuma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TV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telefon, bilgisayar açık çalışma</a:t>
            </a: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Düzenli tekrar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yapmadan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yalnız sınavdan önce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Kendinizi başkalarıyla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kıyaslama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53" y="423124"/>
            <a:ext cx="4195146" cy="60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 rot="714053">
            <a:off x="5259132" y="1218044"/>
            <a:ext cx="6752759" cy="887462"/>
          </a:xfrm>
          <a:solidFill>
            <a:schemeClr val="accent6">
              <a:lumMod val="75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Çalıştığımız dersin verimli olabilmesi için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52512487"/>
              </p:ext>
            </p:extLst>
          </p:nvPr>
        </p:nvGraphicFramePr>
        <p:xfrm>
          <a:off x="0" y="719666"/>
          <a:ext cx="10806546" cy="594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3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3" y="1900004"/>
            <a:ext cx="1451020" cy="2103980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7" y="1900004"/>
            <a:ext cx="1451020" cy="2103980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1900004"/>
            <a:ext cx="1451020" cy="2103980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3" y="3434871"/>
            <a:ext cx="1451020" cy="407384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7" y="3313737"/>
            <a:ext cx="1451020" cy="528519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3078518"/>
            <a:ext cx="1451020" cy="763737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Right Arrow 89"/>
          <p:cNvSpPr/>
          <p:nvPr/>
        </p:nvSpPr>
        <p:spPr>
          <a:xfrm>
            <a:off x="3639672" y="2748956"/>
            <a:ext cx="869577" cy="56478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Right Arrow 90"/>
          <p:cNvSpPr/>
          <p:nvPr/>
        </p:nvSpPr>
        <p:spPr>
          <a:xfrm>
            <a:off x="7558521" y="2748956"/>
            <a:ext cx="869577" cy="56478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2" name="TextBox 91"/>
          <p:cNvSpPr txBox="1"/>
          <p:nvPr/>
        </p:nvSpPr>
        <p:spPr>
          <a:xfrm>
            <a:off x="1913232" y="2382168"/>
            <a:ext cx="114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 smtClean="0">
                <a:latin typeface="Comic Sans MS" panose="030F0702030302020204" pitchFamily="66" charset="0"/>
              </a:rPr>
              <a:t>%</a:t>
            </a:r>
            <a:r>
              <a:rPr lang="tr-TR" sz="3000" b="1" dirty="0" smtClean="0">
                <a:latin typeface="Comic Sans MS" panose="030F0702030302020204" pitchFamily="66" charset="0"/>
              </a:rPr>
              <a:t>50</a:t>
            </a:r>
            <a:endParaRPr lang="id-ID" sz="3000" b="1" dirty="0"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06074" y="4423395"/>
            <a:ext cx="213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20 dk. </a:t>
            </a:r>
            <a:r>
              <a:rPr lang="tr-TR" sz="1600" b="1" dirty="0">
                <a:solidFill>
                  <a:schemeClr val="tx2"/>
                </a:solidFill>
                <a:latin typeface="Comic Sans MS" panose="030F0702030302020204" pitchFamily="66" charset="0"/>
              </a:rPr>
              <a:t>s</a:t>
            </a:r>
            <a:r>
              <a:rPr lang="tr-TR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onra      % 50’sini</a:t>
            </a:r>
            <a:endParaRPr lang="en-US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12353" y="2489473"/>
            <a:ext cx="968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 smtClean="0">
                <a:latin typeface="Comic Sans MS" panose="030F0702030302020204" pitchFamily="66" charset="0"/>
              </a:rPr>
              <a:t>%</a:t>
            </a:r>
            <a:r>
              <a:rPr lang="tr-TR" sz="3000" b="1" dirty="0" smtClean="0">
                <a:latin typeface="Comic Sans MS" panose="030F0702030302020204" pitchFamily="66" charset="0"/>
              </a:rPr>
              <a:t>70</a:t>
            </a:r>
            <a:endParaRPr lang="id-ID" sz="3000" b="1" dirty="0"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08140" y="2524521"/>
            <a:ext cx="968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000" b="1" dirty="0" smtClean="0">
                <a:latin typeface="Comic Sans MS" panose="030F0702030302020204" pitchFamily="66" charset="0"/>
              </a:rPr>
              <a:t>%</a:t>
            </a:r>
            <a:r>
              <a:rPr lang="tr-TR" sz="3000" b="1" dirty="0" smtClean="0">
                <a:latin typeface="Comic Sans MS" panose="030F0702030302020204" pitchFamily="66" charset="0"/>
              </a:rPr>
              <a:t>80</a:t>
            </a:r>
            <a:endParaRPr lang="id-ID" sz="3000" b="1" dirty="0"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81605" y="4399337"/>
            <a:ext cx="184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 saat sonra </a:t>
            </a:r>
          </a:p>
          <a:p>
            <a:pPr algn="ctr"/>
            <a:r>
              <a:rPr lang="tr-TR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% 70’ini</a:t>
            </a:r>
            <a:endParaRPr lang="en-US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880757" y="4411369"/>
            <a:ext cx="184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 gün sonra       % 80’ini</a:t>
            </a:r>
            <a:endParaRPr lang="en-US" sz="1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Öğrenilen konu tekrar edilmezse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854036" y="5666509"/>
            <a:ext cx="4174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atin typeface="Comic Sans MS" pitchFamily="66" charset="0"/>
              </a:rPr>
              <a:t>UNUTURUZ</a:t>
            </a:r>
            <a:endParaRPr lang="tr-TR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2" grpId="0"/>
      <p:bldP spid="94" grpId="0"/>
      <p:bldP spid="95" grpId="0"/>
      <p:bldP spid="96" grpId="0"/>
      <p:bldP spid="98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5569098"/>
              </p:ext>
            </p:extLst>
          </p:nvPr>
        </p:nvGraphicFramePr>
        <p:xfrm>
          <a:off x="-244612" y="523298"/>
          <a:ext cx="6570461" cy="542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1357288"/>
              </p:ext>
            </p:extLst>
          </p:nvPr>
        </p:nvGraphicFramePr>
        <p:xfrm>
          <a:off x="6359236" y="584616"/>
          <a:ext cx="5449606" cy="542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Düz Ok Bağlayıcısı 7"/>
          <p:cNvCxnSpPr/>
          <p:nvPr/>
        </p:nvCxnSpPr>
        <p:spPr>
          <a:xfrm>
            <a:off x="1828800" y="2323475"/>
            <a:ext cx="689548" cy="1499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1828800" y="2773180"/>
            <a:ext cx="689548" cy="29981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1828800" y="3282846"/>
            <a:ext cx="689548" cy="1499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V="1">
            <a:off x="1828800" y="3844298"/>
            <a:ext cx="689548" cy="1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828800" y="4287187"/>
            <a:ext cx="689548" cy="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1828800" y="4796852"/>
            <a:ext cx="689548" cy="29981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7884827" y="2518348"/>
            <a:ext cx="599606" cy="1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7884827" y="3117954"/>
            <a:ext cx="599606" cy="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V="1">
            <a:off x="7884827" y="3702570"/>
            <a:ext cx="599606" cy="1499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 flipV="1">
            <a:off x="7884827" y="4257207"/>
            <a:ext cx="599606" cy="14991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>
            <a:off x="7914807" y="4826833"/>
            <a:ext cx="569626" cy="0"/>
          </a:xfrm>
          <a:prstGeom prst="straightConnector1">
            <a:avLst/>
          </a:prstGeom>
          <a:ln w="76200">
            <a:solidFill>
              <a:srgbClr val="66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584231"/>
              </p:ext>
            </p:extLst>
          </p:nvPr>
        </p:nvGraphicFramePr>
        <p:xfrm>
          <a:off x="3103418" y="554182"/>
          <a:ext cx="5904634" cy="551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85788" y="949526"/>
            <a:ext cx="340042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tr-TR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ÇALIŞMA SÜREMİZ NASIL OLMALI?</a:t>
            </a:r>
            <a:endParaRPr lang="tr-TR" sz="4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534400" y="1143000"/>
            <a:ext cx="295275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Herkesin ders çalışma süresi ve </a:t>
            </a:r>
            <a:r>
              <a:rPr lang="tr-TR" sz="28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dinlenmeye </a:t>
            </a:r>
            <a:r>
              <a:rPr lang="tr-TR" sz="280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ihtiyaç süresi farklıdır. Fakat genel olarak; </a:t>
            </a:r>
            <a:endParaRPr lang="tr-TR" sz="28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6" y="3164097"/>
            <a:ext cx="3576512" cy="3055647"/>
          </a:xfrm>
        </p:spPr>
      </p:pic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5876144" y="2055998"/>
            <a:ext cx="5396459" cy="4163745"/>
          </a:xfrm>
          <a:solidFill>
            <a:srgbClr val="FFCC9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9999FF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sz="6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08.00-11.00</a:t>
            </a:r>
          </a:p>
          <a:p>
            <a:pPr marL="0" indent="0" algn="ctr">
              <a:buNone/>
            </a:pPr>
            <a:r>
              <a:rPr lang="tr-TR" sz="6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16.00-18.00</a:t>
            </a:r>
          </a:p>
          <a:p>
            <a:pPr marL="0" indent="0" algn="ctr">
              <a:buNone/>
            </a:pPr>
            <a:r>
              <a:rPr lang="tr-TR" sz="6000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19.00-22.00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72015" y="599607"/>
            <a:ext cx="618854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008080"/>
                </a:solidFill>
                <a:latin typeface="Comic Sans MS" panose="030F0702030302020204" pitchFamily="66" charset="0"/>
              </a:rPr>
              <a:t>DERS ÇALIŞMA SAATLERİMİZ</a:t>
            </a:r>
            <a:endParaRPr lang="tr-TR" sz="4800" dirty="0">
              <a:solidFill>
                <a:srgbClr val="008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552</Words>
  <Application>Microsoft Office PowerPoint</Application>
  <PresentationFormat>Özel</PresentationFormat>
  <Paragraphs>136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Teması</vt:lpstr>
      <vt:lpstr>PowerPoint Sunusu</vt:lpstr>
      <vt:lpstr>PowerPoint Sunusu</vt:lpstr>
      <vt:lpstr>PowerPoint Sunusu</vt:lpstr>
      <vt:lpstr>Nasıl Ders Çalışılmaz?</vt:lpstr>
      <vt:lpstr>Çalıştığımız dersin verimli olabilmesi için</vt:lpstr>
      <vt:lpstr>Öğrenilen konu tekrar edilmezse</vt:lpstr>
      <vt:lpstr>PowerPoint Sunusu</vt:lpstr>
      <vt:lpstr>PowerPoint Sunusu</vt:lpstr>
      <vt:lpstr>PowerPoint Sunusu</vt:lpstr>
      <vt:lpstr>HANGİ DERSE NASIL ÇALIŞMALIYIZ?</vt:lpstr>
      <vt:lpstr>TÜRKÇE</vt:lpstr>
      <vt:lpstr>MATEMATİK</vt:lpstr>
      <vt:lpstr>FEN BİLGİSİ</vt:lpstr>
      <vt:lpstr>T.C. İNKILAP TARİHİ</vt:lpstr>
      <vt:lpstr>İNGİLİZCE</vt:lpstr>
      <vt:lpstr>DİN KÜLTÜRÜ VE AHLAK BİLGİSİ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SINAVA HAZIRLIK SÜRECİ</dc:title>
  <dc:creator>hp1</dc:creator>
  <cp:lastModifiedBy>Pc</cp:lastModifiedBy>
  <cp:revision>97</cp:revision>
  <dcterms:created xsi:type="dcterms:W3CDTF">2019-12-10T05:57:18Z</dcterms:created>
  <dcterms:modified xsi:type="dcterms:W3CDTF">2020-01-01T19:02:09Z</dcterms:modified>
</cp:coreProperties>
</file>