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7" r:id="rId5"/>
    <p:sldId id="265" r:id="rId6"/>
    <p:sldId id="275" r:id="rId7"/>
    <p:sldId id="266" r:id="rId8"/>
    <p:sldId id="267" r:id="rId9"/>
    <p:sldId id="276" r:id="rId10"/>
    <p:sldId id="277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80" r:id="rId21"/>
    <p:sldId id="281" r:id="rId22"/>
    <p:sldId id="282" r:id="rId23"/>
    <p:sldId id="25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2" r:id="rId32"/>
    <p:sldId id="291" r:id="rId33"/>
    <p:sldId id="290" r:id="rId34"/>
    <p:sldId id="293" r:id="rId35"/>
    <p:sldId id="294" r:id="rId3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65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EE7E7-7B34-4539-B873-6737604B3C7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E5EF6DE-3C95-412B-96E0-E10B805F1FD1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Dokunmak canını acıtıyorsa</a:t>
          </a:r>
          <a:endParaRPr lang="tr-TR" b="1" dirty="0">
            <a:solidFill>
              <a:schemeClr val="tx1"/>
            </a:solidFill>
          </a:endParaRPr>
        </a:p>
      </dgm:t>
    </dgm:pt>
    <dgm:pt modelId="{4285C44D-7A61-475C-B962-1E40A1F68FFA}" type="parTrans" cxnId="{78ACF2BC-5A6D-406F-8F37-2264BBAFDB52}">
      <dgm:prSet/>
      <dgm:spPr/>
      <dgm:t>
        <a:bodyPr/>
        <a:lstStyle/>
        <a:p>
          <a:endParaRPr lang="tr-TR"/>
        </a:p>
      </dgm:t>
    </dgm:pt>
    <dgm:pt modelId="{2AD57DFB-6A9B-4A34-BF81-B0FA5FE70AFC}" type="sibTrans" cxnId="{78ACF2BC-5A6D-406F-8F37-2264BBAFDB52}">
      <dgm:prSet/>
      <dgm:spPr/>
      <dgm:t>
        <a:bodyPr/>
        <a:lstStyle/>
        <a:p>
          <a:endParaRPr lang="tr-TR"/>
        </a:p>
      </dgm:t>
    </dgm:pt>
    <dgm:pt modelId="{8306D342-1728-4891-9526-EE14FD7A4917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Dokunma seni korkutuyor ve sinirlendiriyorsa</a:t>
          </a:r>
          <a:endParaRPr lang="tr-TR" dirty="0">
            <a:solidFill>
              <a:schemeClr val="tx1"/>
            </a:solidFill>
          </a:endParaRPr>
        </a:p>
      </dgm:t>
    </dgm:pt>
    <dgm:pt modelId="{C8BA6E50-F93C-4BD5-99AA-2D4FFBF95AD7}" type="parTrans" cxnId="{26E84505-81D1-456F-9521-EDC663B97438}">
      <dgm:prSet/>
      <dgm:spPr/>
      <dgm:t>
        <a:bodyPr/>
        <a:lstStyle/>
        <a:p>
          <a:endParaRPr lang="tr-TR"/>
        </a:p>
      </dgm:t>
    </dgm:pt>
    <dgm:pt modelId="{60973C74-F560-4476-94DB-D6984406B734}" type="sibTrans" cxnId="{26E84505-81D1-456F-9521-EDC663B97438}">
      <dgm:prSet/>
      <dgm:spPr/>
      <dgm:t>
        <a:bodyPr/>
        <a:lstStyle/>
        <a:p>
          <a:endParaRPr lang="tr-TR"/>
        </a:p>
      </dgm:t>
    </dgm:pt>
    <dgm:pt modelId="{A81BA71A-A3D9-411B-97F5-63FA10C8DFF4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Birisi seni kendisine dokunmaya zorluyorsa</a:t>
          </a:r>
          <a:endParaRPr lang="tr-TR" dirty="0">
            <a:solidFill>
              <a:schemeClr val="tx1"/>
            </a:solidFill>
          </a:endParaRPr>
        </a:p>
      </dgm:t>
    </dgm:pt>
    <dgm:pt modelId="{019EA0F1-D44E-4FC2-9936-323D4C815D13}" type="parTrans" cxnId="{D9F3AADC-FAC5-4C28-BADA-F4C50C4B9A8F}">
      <dgm:prSet/>
      <dgm:spPr/>
      <dgm:t>
        <a:bodyPr/>
        <a:lstStyle/>
        <a:p>
          <a:endParaRPr lang="tr-TR"/>
        </a:p>
      </dgm:t>
    </dgm:pt>
    <dgm:pt modelId="{DB9DF1B8-B495-49A6-9454-AF518A7C2409}" type="sibTrans" cxnId="{D9F3AADC-FAC5-4C28-BADA-F4C50C4B9A8F}">
      <dgm:prSet/>
      <dgm:spPr/>
      <dgm:t>
        <a:bodyPr/>
        <a:lstStyle/>
        <a:p>
          <a:endParaRPr lang="tr-TR"/>
        </a:p>
      </dgm:t>
    </dgm:pt>
    <dgm:pt modelId="{6ED71108-80A4-4710-B11B-8F9937043F38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Kendini rahatsız veya güvensiz hissetmene neden olacak biçimde sana dokunuluyorsa</a:t>
          </a:r>
          <a:endParaRPr lang="tr-TR" dirty="0">
            <a:solidFill>
              <a:schemeClr val="tx1"/>
            </a:solidFill>
          </a:endParaRPr>
        </a:p>
      </dgm:t>
    </dgm:pt>
    <dgm:pt modelId="{058E8A8D-7E7D-4A32-96A9-676B13885026}" type="parTrans" cxnId="{8051AA2D-2662-4621-8C7B-18357E0350A3}">
      <dgm:prSet/>
      <dgm:spPr/>
      <dgm:t>
        <a:bodyPr/>
        <a:lstStyle/>
        <a:p>
          <a:endParaRPr lang="tr-TR"/>
        </a:p>
      </dgm:t>
    </dgm:pt>
    <dgm:pt modelId="{D07EB230-3A6F-4FCA-BB89-2D1DFEE4AF35}" type="sibTrans" cxnId="{8051AA2D-2662-4621-8C7B-18357E0350A3}">
      <dgm:prSet/>
      <dgm:spPr/>
      <dgm:t>
        <a:bodyPr/>
        <a:lstStyle/>
        <a:p>
          <a:endParaRPr lang="tr-TR"/>
        </a:p>
      </dgm:t>
    </dgm:pt>
    <dgm:pt modelId="{B3F517E0-8CED-40CA-95DD-7C2F936875F9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Dokunulmasını istemediğin halde sana dokunuluyorsa</a:t>
          </a:r>
          <a:endParaRPr lang="tr-TR" b="1" dirty="0">
            <a:solidFill>
              <a:schemeClr val="tx1"/>
            </a:solidFill>
          </a:endParaRPr>
        </a:p>
      </dgm:t>
    </dgm:pt>
    <dgm:pt modelId="{346A34D5-92DA-4F09-9EF2-C939E77E71E8}" type="parTrans" cxnId="{A047779C-D038-4587-AAA7-09D2C9B999C2}">
      <dgm:prSet/>
      <dgm:spPr/>
      <dgm:t>
        <a:bodyPr/>
        <a:lstStyle/>
        <a:p>
          <a:endParaRPr lang="tr-TR"/>
        </a:p>
      </dgm:t>
    </dgm:pt>
    <dgm:pt modelId="{A2C4E708-7393-4199-9875-998322FEA997}" type="sibTrans" cxnId="{A047779C-D038-4587-AAA7-09D2C9B999C2}">
      <dgm:prSet/>
      <dgm:spPr/>
      <dgm:t>
        <a:bodyPr/>
        <a:lstStyle/>
        <a:p>
          <a:endParaRPr lang="tr-TR"/>
        </a:p>
      </dgm:t>
    </dgm:pt>
    <dgm:pt modelId="{5B25C3B6-6613-4AB6-8B3E-0B00CCF92E42}" type="pres">
      <dgm:prSet presAssocID="{4F4EE7E7-7B34-4539-B873-6737604B3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1C70BC-7656-4A83-869D-E901C22865F3}" type="pres">
      <dgm:prSet presAssocID="{8E5EF6DE-3C95-412B-96E0-E10B805F1F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613C2C-572E-4D6C-AD10-B68E1848073F}" type="pres">
      <dgm:prSet presAssocID="{2AD57DFB-6A9B-4A34-BF81-B0FA5FE70AFC}" presName="sibTrans" presStyleCnt="0"/>
      <dgm:spPr/>
    </dgm:pt>
    <dgm:pt modelId="{FA3238CF-1900-4B0A-9BF9-36E33B239A85}" type="pres">
      <dgm:prSet presAssocID="{B3F517E0-8CED-40CA-95DD-7C2F936875F9}" presName="node" presStyleLbl="node1" presStyleIdx="1" presStyleCnt="5" custLinFactNeighborX="-3817" custLinFactNeighborY="-67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63862F-73EB-4F99-9878-A14C6641E6C8}" type="pres">
      <dgm:prSet presAssocID="{A2C4E708-7393-4199-9875-998322FEA997}" presName="sibTrans" presStyleCnt="0"/>
      <dgm:spPr/>
    </dgm:pt>
    <dgm:pt modelId="{A82FF74F-CDF6-4A39-8DC8-5FAE444BF6ED}" type="pres">
      <dgm:prSet presAssocID="{8306D342-1728-4891-9526-EE14FD7A49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0B66DB-40DB-46F9-BC26-FC1F9E340206}" type="pres">
      <dgm:prSet presAssocID="{60973C74-F560-4476-94DB-D6984406B734}" presName="sibTrans" presStyleCnt="0"/>
      <dgm:spPr/>
    </dgm:pt>
    <dgm:pt modelId="{A4E11765-7740-44F1-ABDC-8BA6A7459BD4}" type="pres">
      <dgm:prSet presAssocID="{A81BA71A-A3D9-411B-97F5-63FA10C8DF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464CE3-73FD-4EF8-BCFB-F82E78DC038F}" type="pres">
      <dgm:prSet presAssocID="{DB9DF1B8-B495-49A6-9454-AF518A7C2409}" presName="sibTrans" presStyleCnt="0"/>
      <dgm:spPr/>
    </dgm:pt>
    <dgm:pt modelId="{BAC31865-DB27-4C4D-BEB3-5C8796710E06}" type="pres">
      <dgm:prSet presAssocID="{6ED71108-80A4-4710-B11B-8F9937043F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E346D9-955D-4141-BDF3-A4F5E294A2C1}" type="presOf" srcId="{4F4EE7E7-7B34-4539-B873-6737604B3C7A}" destId="{5B25C3B6-6613-4AB6-8B3E-0B00CCF92E42}" srcOrd="0" destOrd="0" presId="urn:microsoft.com/office/officeart/2005/8/layout/default"/>
    <dgm:cxn modelId="{F5F530B0-A4ED-43CF-B02F-F4D557653C55}" type="presOf" srcId="{6ED71108-80A4-4710-B11B-8F9937043F38}" destId="{BAC31865-DB27-4C4D-BEB3-5C8796710E06}" srcOrd="0" destOrd="0" presId="urn:microsoft.com/office/officeart/2005/8/layout/default"/>
    <dgm:cxn modelId="{76A74A08-6959-478E-AEFE-3631C3DDD3CA}" type="presOf" srcId="{B3F517E0-8CED-40CA-95DD-7C2F936875F9}" destId="{FA3238CF-1900-4B0A-9BF9-36E33B239A85}" srcOrd="0" destOrd="0" presId="urn:microsoft.com/office/officeart/2005/8/layout/default"/>
    <dgm:cxn modelId="{26E84505-81D1-456F-9521-EDC663B97438}" srcId="{4F4EE7E7-7B34-4539-B873-6737604B3C7A}" destId="{8306D342-1728-4891-9526-EE14FD7A4917}" srcOrd="2" destOrd="0" parTransId="{C8BA6E50-F93C-4BD5-99AA-2D4FFBF95AD7}" sibTransId="{60973C74-F560-4476-94DB-D6984406B734}"/>
    <dgm:cxn modelId="{DD3050CF-A13A-4898-9A02-6E5175C8D43D}" type="presOf" srcId="{A81BA71A-A3D9-411B-97F5-63FA10C8DFF4}" destId="{A4E11765-7740-44F1-ABDC-8BA6A7459BD4}" srcOrd="0" destOrd="0" presId="urn:microsoft.com/office/officeart/2005/8/layout/default"/>
    <dgm:cxn modelId="{4BF52C9D-E8C0-400B-B2B7-E9FAC3200771}" type="presOf" srcId="{8306D342-1728-4891-9526-EE14FD7A4917}" destId="{A82FF74F-CDF6-4A39-8DC8-5FAE444BF6ED}" srcOrd="0" destOrd="0" presId="urn:microsoft.com/office/officeart/2005/8/layout/default"/>
    <dgm:cxn modelId="{D9F3AADC-FAC5-4C28-BADA-F4C50C4B9A8F}" srcId="{4F4EE7E7-7B34-4539-B873-6737604B3C7A}" destId="{A81BA71A-A3D9-411B-97F5-63FA10C8DFF4}" srcOrd="3" destOrd="0" parTransId="{019EA0F1-D44E-4FC2-9936-323D4C815D13}" sibTransId="{DB9DF1B8-B495-49A6-9454-AF518A7C2409}"/>
    <dgm:cxn modelId="{78ACF2BC-5A6D-406F-8F37-2264BBAFDB52}" srcId="{4F4EE7E7-7B34-4539-B873-6737604B3C7A}" destId="{8E5EF6DE-3C95-412B-96E0-E10B805F1FD1}" srcOrd="0" destOrd="0" parTransId="{4285C44D-7A61-475C-B962-1E40A1F68FFA}" sibTransId="{2AD57DFB-6A9B-4A34-BF81-B0FA5FE70AFC}"/>
    <dgm:cxn modelId="{8051AA2D-2662-4621-8C7B-18357E0350A3}" srcId="{4F4EE7E7-7B34-4539-B873-6737604B3C7A}" destId="{6ED71108-80A4-4710-B11B-8F9937043F38}" srcOrd="4" destOrd="0" parTransId="{058E8A8D-7E7D-4A32-96A9-676B13885026}" sibTransId="{D07EB230-3A6F-4FCA-BB89-2D1DFEE4AF35}"/>
    <dgm:cxn modelId="{E35B09B0-248A-4FFA-8905-66F37794BA00}" type="presOf" srcId="{8E5EF6DE-3C95-412B-96E0-E10B805F1FD1}" destId="{B21C70BC-7656-4A83-869D-E901C22865F3}" srcOrd="0" destOrd="0" presId="urn:microsoft.com/office/officeart/2005/8/layout/default"/>
    <dgm:cxn modelId="{A047779C-D038-4587-AAA7-09D2C9B999C2}" srcId="{4F4EE7E7-7B34-4539-B873-6737604B3C7A}" destId="{B3F517E0-8CED-40CA-95DD-7C2F936875F9}" srcOrd="1" destOrd="0" parTransId="{346A34D5-92DA-4F09-9EF2-C939E77E71E8}" sibTransId="{A2C4E708-7393-4199-9875-998322FEA997}"/>
    <dgm:cxn modelId="{6D6F1624-1846-49CA-BC36-74F8F4A49F7B}" type="presParOf" srcId="{5B25C3B6-6613-4AB6-8B3E-0B00CCF92E42}" destId="{B21C70BC-7656-4A83-869D-E901C22865F3}" srcOrd="0" destOrd="0" presId="urn:microsoft.com/office/officeart/2005/8/layout/default"/>
    <dgm:cxn modelId="{783D55E0-B8F9-4610-837C-CA5072232193}" type="presParOf" srcId="{5B25C3B6-6613-4AB6-8B3E-0B00CCF92E42}" destId="{0B613C2C-572E-4D6C-AD10-B68E1848073F}" srcOrd="1" destOrd="0" presId="urn:microsoft.com/office/officeart/2005/8/layout/default"/>
    <dgm:cxn modelId="{DE3BC31D-ACFD-4D04-8729-84085879FDC2}" type="presParOf" srcId="{5B25C3B6-6613-4AB6-8B3E-0B00CCF92E42}" destId="{FA3238CF-1900-4B0A-9BF9-36E33B239A85}" srcOrd="2" destOrd="0" presId="urn:microsoft.com/office/officeart/2005/8/layout/default"/>
    <dgm:cxn modelId="{DD5E2637-BC64-451F-816A-275BECF5FC19}" type="presParOf" srcId="{5B25C3B6-6613-4AB6-8B3E-0B00CCF92E42}" destId="{A963862F-73EB-4F99-9878-A14C6641E6C8}" srcOrd="3" destOrd="0" presId="urn:microsoft.com/office/officeart/2005/8/layout/default"/>
    <dgm:cxn modelId="{F8A027E3-A367-4C5A-AD08-C7A210CEAEEC}" type="presParOf" srcId="{5B25C3B6-6613-4AB6-8B3E-0B00CCF92E42}" destId="{A82FF74F-CDF6-4A39-8DC8-5FAE444BF6ED}" srcOrd="4" destOrd="0" presId="urn:microsoft.com/office/officeart/2005/8/layout/default"/>
    <dgm:cxn modelId="{57D0DE6F-1EE6-4B73-A2BC-2DBED7EE41E4}" type="presParOf" srcId="{5B25C3B6-6613-4AB6-8B3E-0B00CCF92E42}" destId="{EE0B66DB-40DB-46F9-BC26-FC1F9E340206}" srcOrd="5" destOrd="0" presId="urn:microsoft.com/office/officeart/2005/8/layout/default"/>
    <dgm:cxn modelId="{B0789275-5555-4677-8060-F23ED10F964C}" type="presParOf" srcId="{5B25C3B6-6613-4AB6-8B3E-0B00CCF92E42}" destId="{A4E11765-7740-44F1-ABDC-8BA6A7459BD4}" srcOrd="6" destOrd="0" presId="urn:microsoft.com/office/officeart/2005/8/layout/default"/>
    <dgm:cxn modelId="{EA560AC9-1E53-4A55-980B-0EF6227342B6}" type="presParOf" srcId="{5B25C3B6-6613-4AB6-8B3E-0B00CCF92E42}" destId="{68464CE3-73FD-4EF8-BCFB-F82E78DC038F}" srcOrd="7" destOrd="0" presId="urn:microsoft.com/office/officeart/2005/8/layout/default"/>
    <dgm:cxn modelId="{D3798FDD-C914-4272-8D84-85C3BE287351}" type="presParOf" srcId="{5B25C3B6-6613-4AB6-8B3E-0B00CCF92E42}" destId="{BAC31865-DB27-4C4D-BEB3-5C8796710E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CF019-34EC-415D-BF80-FA2CA3E59E8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844795D-C10B-4C77-8797-10D31F65F62A}">
      <dgm:prSet phldrT="[Metin]"/>
      <dgm:spPr/>
      <dgm:t>
        <a:bodyPr/>
        <a:lstStyle/>
        <a:p>
          <a:r>
            <a:rPr lang="tr-TR" b="1" dirty="0" smtClean="0"/>
            <a:t>“Eğer söylersen annenler sana kızar”</a:t>
          </a:r>
          <a:endParaRPr lang="tr-TR" dirty="0"/>
        </a:p>
      </dgm:t>
    </dgm:pt>
    <dgm:pt modelId="{365EFE8E-837B-49EA-A731-202973DF088E}" type="parTrans" cxnId="{CD628124-6A36-4568-B487-ED311E83B086}">
      <dgm:prSet/>
      <dgm:spPr/>
      <dgm:t>
        <a:bodyPr/>
        <a:lstStyle/>
        <a:p>
          <a:endParaRPr lang="tr-TR"/>
        </a:p>
      </dgm:t>
    </dgm:pt>
    <dgm:pt modelId="{37396629-686E-4BE6-9606-5C7EC62F369C}" type="sibTrans" cxnId="{CD628124-6A36-4568-B487-ED311E83B086}">
      <dgm:prSet/>
      <dgm:spPr/>
      <dgm:t>
        <a:bodyPr/>
        <a:lstStyle/>
        <a:p>
          <a:endParaRPr lang="tr-TR"/>
        </a:p>
      </dgm:t>
    </dgm:pt>
    <dgm:pt modelId="{E22AAB55-A5E9-43E1-A7EA-CD87F6450696}">
      <dgm:prSet phldrT="[Metin]"/>
      <dgm:spPr/>
      <dgm:t>
        <a:bodyPr/>
        <a:lstStyle/>
        <a:p>
          <a:r>
            <a:rPr lang="tr-TR" b="1" dirty="0" smtClean="0"/>
            <a:t>“Eğer sırrımızı saklarsan sana oyuncak alırım”</a:t>
          </a:r>
          <a:endParaRPr lang="tr-TR" dirty="0"/>
        </a:p>
      </dgm:t>
    </dgm:pt>
    <dgm:pt modelId="{224609FA-3F24-438A-AC7A-419E9EC98056}" type="parTrans" cxnId="{03E1F00B-64D6-4538-940C-A1CD162F890C}">
      <dgm:prSet/>
      <dgm:spPr/>
      <dgm:t>
        <a:bodyPr/>
        <a:lstStyle/>
        <a:p>
          <a:endParaRPr lang="tr-TR"/>
        </a:p>
      </dgm:t>
    </dgm:pt>
    <dgm:pt modelId="{8D327A06-2FD8-4E6B-B14A-51A005850BE5}" type="sibTrans" cxnId="{03E1F00B-64D6-4538-940C-A1CD162F890C}">
      <dgm:prSet/>
      <dgm:spPr/>
      <dgm:t>
        <a:bodyPr/>
        <a:lstStyle/>
        <a:p>
          <a:endParaRPr lang="tr-TR"/>
        </a:p>
      </dgm:t>
    </dgm:pt>
    <dgm:pt modelId="{4FD8ED91-261B-4F8D-8E1A-EAE885D3C749}">
      <dgm:prSet phldrT="[Metin]"/>
      <dgm:spPr/>
      <dgm:t>
        <a:bodyPr/>
        <a:lstStyle/>
        <a:p>
          <a:r>
            <a:rPr lang="tr-TR" b="1" dirty="0" smtClean="0"/>
            <a:t>“Eğer söylersen başın derde girer”</a:t>
          </a:r>
          <a:endParaRPr lang="tr-TR" dirty="0"/>
        </a:p>
      </dgm:t>
    </dgm:pt>
    <dgm:pt modelId="{9B0126D0-3918-4F4C-B32E-EF4EED2A11DF}" type="parTrans" cxnId="{580F3272-D5DB-4E88-8EE3-F6D81B632252}">
      <dgm:prSet/>
      <dgm:spPr/>
      <dgm:t>
        <a:bodyPr/>
        <a:lstStyle/>
        <a:p>
          <a:endParaRPr lang="tr-TR"/>
        </a:p>
      </dgm:t>
    </dgm:pt>
    <dgm:pt modelId="{98EF5C59-EEB1-4513-81BA-F78A9C8495DF}" type="sibTrans" cxnId="{580F3272-D5DB-4E88-8EE3-F6D81B632252}">
      <dgm:prSet/>
      <dgm:spPr/>
      <dgm:t>
        <a:bodyPr/>
        <a:lstStyle/>
        <a:p>
          <a:endParaRPr lang="tr-TR"/>
        </a:p>
      </dgm:t>
    </dgm:pt>
    <dgm:pt modelId="{F8F14913-A35E-4864-A816-BF53215E6E9E}">
      <dgm:prSet phldrT="[Metin]"/>
      <dgm:spPr/>
      <dgm:t>
        <a:bodyPr/>
        <a:lstStyle/>
        <a:p>
          <a:r>
            <a:rPr lang="tr-TR" b="1" dirty="0" smtClean="0"/>
            <a:t>“Eğer söylersen seni sevmem””</a:t>
          </a:r>
          <a:endParaRPr lang="tr-TR" dirty="0"/>
        </a:p>
      </dgm:t>
    </dgm:pt>
    <dgm:pt modelId="{8C309F87-0CF3-4104-B507-8308F098D10D}" type="parTrans" cxnId="{8A1E1EB3-AC7A-400F-9F12-5B2A9C876D1C}">
      <dgm:prSet/>
      <dgm:spPr/>
      <dgm:t>
        <a:bodyPr/>
        <a:lstStyle/>
        <a:p>
          <a:endParaRPr lang="tr-TR"/>
        </a:p>
      </dgm:t>
    </dgm:pt>
    <dgm:pt modelId="{63D14618-6D33-4317-A2B2-36C6ADA5A378}" type="sibTrans" cxnId="{8A1E1EB3-AC7A-400F-9F12-5B2A9C876D1C}">
      <dgm:prSet/>
      <dgm:spPr/>
      <dgm:t>
        <a:bodyPr/>
        <a:lstStyle/>
        <a:p>
          <a:endParaRPr lang="tr-TR"/>
        </a:p>
      </dgm:t>
    </dgm:pt>
    <dgm:pt modelId="{D108CBC4-9F27-410B-AEF0-6DDE13A32C4A}" type="pres">
      <dgm:prSet presAssocID="{BBACF019-34EC-415D-BF80-FA2CA3E59E8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1F15504-973F-4190-A291-2EBACCBE0733}" type="pres">
      <dgm:prSet presAssocID="{BBACF019-34EC-415D-BF80-FA2CA3E59E8B}" presName="diamond" presStyleLbl="bgShp" presStyleIdx="0" presStyleCnt="1"/>
      <dgm:spPr>
        <a:solidFill>
          <a:schemeClr val="tx1"/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92060376-6768-4620-B7B3-D41AC2E56878}" type="pres">
      <dgm:prSet presAssocID="{BBACF019-34EC-415D-BF80-FA2CA3E59E8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C5A2F1-BE18-4F44-9E1E-F444DCC8C242}" type="pres">
      <dgm:prSet presAssocID="{BBACF019-34EC-415D-BF80-FA2CA3E59E8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8D1A31-9ECA-4A86-87C7-DDB3771D13C2}" type="pres">
      <dgm:prSet presAssocID="{BBACF019-34EC-415D-BF80-FA2CA3E59E8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D630E5-AC91-4319-8CE8-3CA69CBB3043}" type="pres">
      <dgm:prSet presAssocID="{BBACF019-34EC-415D-BF80-FA2CA3E59E8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EE1274E-D489-4D62-84F0-71A07D23DD43}" type="presOf" srcId="{F8F14913-A35E-4864-A816-BF53215E6E9E}" destId="{32D630E5-AC91-4319-8CE8-3CA69CBB3043}" srcOrd="0" destOrd="0" presId="urn:microsoft.com/office/officeart/2005/8/layout/matrix3"/>
    <dgm:cxn modelId="{8A1E1EB3-AC7A-400F-9F12-5B2A9C876D1C}" srcId="{BBACF019-34EC-415D-BF80-FA2CA3E59E8B}" destId="{F8F14913-A35E-4864-A816-BF53215E6E9E}" srcOrd="3" destOrd="0" parTransId="{8C309F87-0CF3-4104-B507-8308F098D10D}" sibTransId="{63D14618-6D33-4317-A2B2-36C6ADA5A378}"/>
    <dgm:cxn modelId="{03E1F00B-64D6-4538-940C-A1CD162F890C}" srcId="{BBACF019-34EC-415D-BF80-FA2CA3E59E8B}" destId="{E22AAB55-A5E9-43E1-A7EA-CD87F6450696}" srcOrd="1" destOrd="0" parTransId="{224609FA-3F24-438A-AC7A-419E9EC98056}" sibTransId="{8D327A06-2FD8-4E6B-B14A-51A005850BE5}"/>
    <dgm:cxn modelId="{61DA9E65-93C5-4EAB-B6CA-C580B196EFFC}" type="presOf" srcId="{BBACF019-34EC-415D-BF80-FA2CA3E59E8B}" destId="{D108CBC4-9F27-410B-AEF0-6DDE13A32C4A}" srcOrd="0" destOrd="0" presId="urn:microsoft.com/office/officeart/2005/8/layout/matrix3"/>
    <dgm:cxn modelId="{E7854733-D79F-4EDD-90C9-54A7559BDAF6}" type="presOf" srcId="{4FD8ED91-261B-4F8D-8E1A-EAE885D3C749}" destId="{088D1A31-9ECA-4A86-87C7-DDB3771D13C2}" srcOrd="0" destOrd="0" presId="urn:microsoft.com/office/officeart/2005/8/layout/matrix3"/>
    <dgm:cxn modelId="{3F7906E4-E135-4FB7-8848-AA861550B6D8}" type="presOf" srcId="{6844795D-C10B-4C77-8797-10D31F65F62A}" destId="{92060376-6768-4620-B7B3-D41AC2E56878}" srcOrd="0" destOrd="0" presId="urn:microsoft.com/office/officeart/2005/8/layout/matrix3"/>
    <dgm:cxn modelId="{CD628124-6A36-4568-B487-ED311E83B086}" srcId="{BBACF019-34EC-415D-BF80-FA2CA3E59E8B}" destId="{6844795D-C10B-4C77-8797-10D31F65F62A}" srcOrd="0" destOrd="0" parTransId="{365EFE8E-837B-49EA-A731-202973DF088E}" sibTransId="{37396629-686E-4BE6-9606-5C7EC62F369C}"/>
    <dgm:cxn modelId="{A0901021-461D-4BDE-9299-6CAA85CA612B}" type="presOf" srcId="{E22AAB55-A5E9-43E1-A7EA-CD87F6450696}" destId="{47C5A2F1-BE18-4F44-9E1E-F444DCC8C242}" srcOrd="0" destOrd="0" presId="urn:microsoft.com/office/officeart/2005/8/layout/matrix3"/>
    <dgm:cxn modelId="{580F3272-D5DB-4E88-8EE3-F6D81B632252}" srcId="{BBACF019-34EC-415D-BF80-FA2CA3E59E8B}" destId="{4FD8ED91-261B-4F8D-8E1A-EAE885D3C749}" srcOrd="2" destOrd="0" parTransId="{9B0126D0-3918-4F4C-B32E-EF4EED2A11DF}" sibTransId="{98EF5C59-EEB1-4513-81BA-F78A9C8495DF}"/>
    <dgm:cxn modelId="{BF578EF6-E0A7-4CE4-B09C-5347C7BF1753}" type="presParOf" srcId="{D108CBC4-9F27-410B-AEF0-6DDE13A32C4A}" destId="{61F15504-973F-4190-A291-2EBACCBE0733}" srcOrd="0" destOrd="0" presId="urn:microsoft.com/office/officeart/2005/8/layout/matrix3"/>
    <dgm:cxn modelId="{236C74FA-8AF7-4D5D-9BA8-DA3F0BA0E172}" type="presParOf" srcId="{D108CBC4-9F27-410B-AEF0-6DDE13A32C4A}" destId="{92060376-6768-4620-B7B3-D41AC2E56878}" srcOrd="1" destOrd="0" presId="urn:microsoft.com/office/officeart/2005/8/layout/matrix3"/>
    <dgm:cxn modelId="{48CADD38-2026-428A-816C-0151245CD70F}" type="presParOf" srcId="{D108CBC4-9F27-410B-AEF0-6DDE13A32C4A}" destId="{47C5A2F1-BE18-4F44-9E1E-F444DCC8C242}" srcOrd="2" destOrd="0" presId="urn:microsoft.com/office/officeart/2005/8/layout/matrix3"/>
    <dgm:cxn modelId="{570AF4A5-0194-48E5-A2DE-A3DDD978777E}" type="presParOf" srcId="{D108CBC4-9F27-410B-AEF0-6DDE13A32C4A}" destId="{088D1A31-9ECA-4A86-87C7-DDB3771D13C2}" srcOrd="3" destOrd="0" presId="urn:microsoft.com/office/officeart/2005/8/layout/matrix3"/>
    <dgm:cxn modelId="{E3610AEB-1EEA-4B27-9A5A-C1FA6A078994}" type="presParOf" srcId="{D108CBC4-9F27-410B-AEF0-6DDE13A32C4A}" destId="{32D630E5-AC91-4319-8CE8-3CA69CBB304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70BC-7656-4A83-869D-E901C22865F3}">
      <dsp:nvSpPr>
        <dsp:cNvPr id="0" name=""/>
        <dsp:cNvSpPr/>
      </dsp:nvSpPr>
      <dsp:spPr>
        <a:xfrm>
          <a:off x="1016093" y="2481"/>
          <a:ext cx="3044166" cy="1826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Dokunmak canını acıtıyorsa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1016093" y="2481"/>
        <a:ext cx="3044166" cy="1826499"/>
      </dsp:txXfrm>
    </dsp:sp>
    <dsp:sp modelId="{FA3238CF-1900-4B0A-9BF9-36E33B239A85}">
      <dsp:nvSpPr>
        <dsp:cNvPr id="0" name=""/>
        <dsp:cNvSpPr/>
      </dsp:nvSpPr>
      <dsp:spPr>
        <a:xfrm>
          <a:off x="4248480" y="0"/>
          <a:ext cx="3044166" cy="1826499"/>
        </a:xfrm>
        <a:prstGeom prst="rect">
          <a:avLst/>
        </a:prstGeom>
        <a:solidFill>
          <a:schemeClr val="accent5">
            <a:hueOff val="-86764"/>
            <a:satOff val="-13434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Dokunulmasını istemediğin halde sana dokunuluyorsa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4248480" y="0"/>
        <a:ext cx="3044166" cy="1826499"/>
      </dsp:txXfrm>
    </dsp:sp>
    <dsp:sp modelId="{A82FF74F-CDF6-4A39-8DC8-5FAE444BF6ED}">
      <dsp:nvSpPr>
        <dsp:cNvPr id="0" name=""/>
        <dsp:cNvSpPr/>
      </dsp:nvSpPr>
      <dsp:spPr>
        <a:xfrm>
          <a:off x="1016093" y="2133398"/>
          <a:ext cx="3044166" cy="1826499"/>
        </a:xfrm>
        <a:prstGeom prst="rect">
          <a:avLst/>
        </a:prstGeom>
        <a:solidFill>
          <a:schemeClr val="accent5">
            <a:hueOff val="-173528"/>
            <a:satOff val="-26868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Dokunma seni korkutuyor ve sinirlendiriyorsa</a:t>
          </a:r>
          <a:endParaRPr lang="tr-TR" sz="2300" kern="1200" dirty="0">
            <a:solidFill>
              <a:schemeClr val="tx1"/>
            </a:solidFill>
          </a:endParaRPr>
        </a:p>
      </dsp:txBody>
      <dsp:txXfrm>
        <a:off x="1016093" y="2133398"/>
        <a:ext cx="3044166" cy="1826499"/>
      </dsp:txXfrm>
    </dsp:sp>
    <dsp:sp modelId="{A4E11765-7740-44F1-ABDC-8BA6A7459BD4}">
      <dsp:nvSpPr>
        <dsp:cNvPr id="0" name=""/>
        <dsp:cNvSpPr/>
      </dsp:nvSpPr>
      <dsp:spPr>
        <a:xfrm>
          <a:off x="4364676" y="2133398"/>
          <a:ext cx="3044166" cy="1826499"/>
        </a:xfrm>
        <a:prstGeom prst="rect">
          <a:avLst/>
        </a:prstGeom>
        <a:solidFill>
          <a:schemeClr val="accent5">
            <a:hueOff val="-260291"/>
            <a:satOff val="-40302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Birisi seni kendisine dokunmaya zorluyorsa</a:t>
          </a:r>
          <a:endParaRPr lang="tr-TR" sz="2300" kern="1200" dirty="0">
            <a:solidFill>
              <a:schemeClr val="tx1"/>
            </a:solidFill>
          </a:endParaRPr>
        </a:p>
      </dsp:txBody>
      <dsp:txXfrm>
        <a:off x="4364676" y="2133398"/>
        <a:ext cx="3044166" cy="1826499"/>
      </dsp:txXfrm>
    </dsp:sp>
    <dsp:sp modelId="{BAC31865-DB27-4C4D-BEB3-5C8796710E06}">
      <dsp:nvSpPr>
        <dsp:cNvPr id="0" name=""/>
        <dsp:cNvSpPr/>
      </dsp:nvSpPr>
      <dsp:spPr>
        <a:xfrm>
          <a:off x="2690384" y="4264314"/>
          <a:ext cx="3044166" cy="1826499"/>
        </a:xfrm>
        <a:prstGeom prst="rect">
          <a:avLst/>
        </a:prstGeom>
        <a:solidFill>
          <a:schemeClr val="accent5">
            <a:hueOff val="-347055"/>
            <a:satOff val="-53736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Kendini rahatsız veya güvensiz hissetmene neden olacak biçimde sana dokunuluyorsa</a:t>
          </a:r>
          <a:endParaRPr lang="tr-TR" sz="2300" kern="1200" dirty="0">
            <a:solidFill>
              <a:schemeClr val="tx1"/>
            </a:solidFill>
          </a:endParaRPr>
        </a:p>
      </dsp:txBody>
      <dsp:txXfrm>
        <a:off x="2690384" y="4264314"/>
        <a:ext cx="3044166" cy="1826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5504-973F-4190-A291-2EBACCBE0733}">
      <dsp:nvSpPr>
        <dsp:cNvPr id="0" name=""/>
        <dsp:cNvSpPr/>
      </dsp:nvSpPr>
      <dsp:spPr>
        <a:xfrm>
          <a:off x="2304255" y="0"/>
          <a:ext cx="5616624" cy="5616624"/>
        </a:xfrm>
        <a:prstGeom prst="diamond">
          <a:avLst/>
        </a:prstGeom>
        <a:solidFill>
          <a:schemeClr val="tx1"/>
        </a:solidFill>
        <a:ln>
          <a:solidFill>
            <a:schemeClr val="accent3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60376-6768-4620-B7B3-D41AC2E56878}">
      <dsp:nvSpPr>
        <dsp:cNvPr id="0" name=""/>
        <dsp:cNvSpPr/>
      </dsp:nvSpPr>
      <dsp:spPr>
        <a:xfrm>
          <a:off x="2837835" y="533579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“Eğer söylersen annenler sana kızar”</a:t>
          </a:r>
          <a:endParaRPr lang="tr-TR" sz="2200" kern="1200" dirty="0"/>
        </a:p>
      </dsp:txBody>
      <dsp:txXfrm>
        <a:off x="2944766" y="640510"/>
        <a:ext cx="1976621" cy="1976621"/>
      </dsp:txXfrm>
    </dsp:sp>
    <dsp:sp modelId="{47C5A2F1-BE18-4F44-9E1E-F444DCC8C242}">
      <dsp:nvSpPr>
        <dsp:cNvPr id="0" name=""/>
        <dsp:cNvSpPr/>
      </dsp:nvSpPr>
      <dsp:spPr>
        <a:xfrm>
          <a:off x="5196817" y="533579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“Eğer sırrımızı saklarsan sana oyuncak alırım”</a:t>
          </a:r>
          <a:endParaRPr lang="tr-TR" sz="2200" kern="1200" dirty="0"/>
        </a:p>
      </dsp:txBody>
      <dsp:txXfrm>
        <a:off x="5303748" y="640510"/>
        <a:ext cx="1976621" cy="1976621"/>
      </dsp:txXfrm>
    </dsp:sp>
    <dsp:sp modelId="{088D1A31-9ECA-4A86-87C7-DDB3771D13C2}">
      <dsp:nvSpPr>
        <dsp:cNvPr id="0" name=""/>
        <dsp:cNvSpPr/>
      </dsp:nvSpPr>
      <dsp:spPr>
        <a:xfrm>
          <a:off x="2837835" y="2892561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“Eğer söylersen başın derde girer”</a:t>
          </a:r>
          <a:endParaRPr lang="tr-TR" sz="2200" kern="1200" dirty="0"/>
        </a:p>
      </dsp:txBody>
      <dsp:txXfrm>
        <a:off x="2944766" y="2999492"/>
        <a:ext cx="1976621" cy="1976621"/>
      </dsp:txXfrm>
    </dsp:sp>
    <dsp:sp modelId="{32D630E5-AC91-4319-8CE8-3CA69CBB3043}">
      <dsp:nvSpPr>
        <dsp:cNvPr id="0" name=""/>
        <dsp:cNvSpPr/>
      </dsp:nvSpPr>
      <dsp:spPr>
        <a:xfrm>
          <a:off x="5196817" y="2892561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“Eğer söylersen seni sevmem””</a:t>
          </a:r>
          <a:endParaRPr lang="tr-TR" sz="2200" kern="1200" dirty="0"/>
        </a:p>
      </dsp:txBody>
      <dsp:txXfrm>
        <a:off x="5303748" y="2999492"/>
        <a:ext cx="1976621" cy="1976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CC158-0B64-47B8-B519-2E69791CFFEB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1F48-0419-40FC-AD57-08CCCE583B37}" type="datetime1">
              <a:rPr lang="tr-TR" smtClean="0"/>
              <a:pPr/>
              <a:t>30.12.2019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29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70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36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138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54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83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99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762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266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31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NOT: Bu slayttaki resimleri değiştirmek için, resmi seçin ve silin. Sonra, kendi resminizi eklemek için yer tutucudaki Resim Ekle simgesine tıklayın.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44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Metin Yer Tutucusu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7" name="Serbest Biçimli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8" name="Serbest Biçimli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9" name="Resim Yer Tutucusu 18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8" name="Serbest Biçimli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9" name="Resim Yer Tutucusu 8" descr="Resim eklemek için boş yer tutucu. Yer tutucuya tıklayın ve eklemek istediğiniz resmi seçi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0" name="Serbest Biçimli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1" name="Resim Yer Tutucusu 10" descr="Resim eklemek için boş yer tutucu. Yer tutucuya tıklayın ve eklemek istediğiniz resmi seçi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2" name="Serbest Biçimli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3" name="Resim Yer Tutucusu 12" descr="Resim eklemek için boş yer tutucu. Yer tutucuya tıklayın ve eklemek istediğiniz resmi seçi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14" name="Serbest Biçimli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15" name="Resim Yer Tutucusu 14" descr="Resim eklemek için boş yer tutucu. Yer tutucuya tıklayın ve eklemek istediğiniz resmi seçi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20" name="Serbest Biçimli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1" name="Resim Yer Tutucusu 20" descr="Resim eklemek için boş yer tutucu. Yer tutucuya tıklayın ve eklemek istediğiniz resmi seçi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D7671-5F03-4D82-82A4-8871CBFE3090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61A88-92F3-4094-89F2-1314A7309510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1BCB5-E553-4792-B09F-198E4B966BAA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DA0764-C0E5-4411-A6EC-9EBC25C721E3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E0335-7021-49FF-B88E-D30487FC223F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FB2F1-5AA7-4BAD-B3F4-0F2F2963D054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20F04-75E8-4461-BB74-76C33F6ED879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74290-2060-480F-940D-DB669716DEB2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rbest Biçimli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12" name="Resim Yer Tutucusu 11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7C64-7CBA-403D-9607-87046DB229DB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dirty="0" smtClean="0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0310774-9756-4080-BE24-183590212C9E}" type="datetime1">
              <a:rPr lang="tr-TR" smtClean="0"/>
              <a:t>30.12.2019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9416" y="0"/>
            <a:ext cx="8354144" cy="3471664"/>
          </a:xfrm>
        </p:spPr>
        <p:txBody>
          <a:bodyPr rtlCol="0">
            <a:normAutofit/>
          </a:bodyPr>
          <a:lstStyle/>
          <a:p>
            <a:pPr rtl="0"/>
            <a:r>
              <a:rPr lang="tr-TR" b="1" dirty="0" smtClean="0">
                <a:latin typeface="Chiller" panose="04020404031007020602" pitchFamily="82" charset="0"/>
              </a:rPr>
              <a:t>MERHABA ÇOCUKLAR, SİZLERE BAZI ÖNEMLİ BİLGİLER VERECEĞİM. </a:t>
            </a:r>
            <a:br>
              <a:rPr lang="tr-TR" b="1" dirty="0" smtClean="0">
                <a:latin typeface="Chiller" panose="04020404031007020602" pitchFamily="82" charset="0"/>
              </a:rPr>
            </a:br>
            <a:r>
              <a:rPr lang="tr-TR" b="1" dirty="0" smtClean="0">
                <a:latin typeface="Chiller" panose="04020404031007020602" pitchFamily="82" charset="0"/>
              </a:rPr>
              <a:t>HAYDİ HEP BİRLİKTE DİNLEYELİM</a:t>
            </a:r>
            <a:endParaRPr lang="tr-TR" b="1" dirty="0">
              <a:latin typeface="Chiller" panose="04020404031007020602" pitchFamily="82" charset="0"/>
            </a:endParaRPr>
          </a:p>
        </p:txBody>
      </p:sp>
      <p:sp>
        <p:nvSpPr>
          <p:cNvPr id="7" name="Gülen Yüz 6"/>
          <p:cNvSpPr/>
          <p:nvPr/>
        </p:nvSpPr>
        <p:spPr>
          <a:xfrm>
            <a:off x="7608168" y="2708920"/>
            <a:ext cx="720080" cy="576064"/>
          </a:xfrm>
          <a:prstGeom prst="smileyFac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62200" y="476672"/>
            <a:ext cx="9829800" cy="1082674"/>
          </a:xfrm>
        </p:spPr>
        <p:txBody>
          <a:bodyPr rtlCol="0">
            <a:normAutofit/>
          </a:bodyPr>
          <a:lstStyle/>
          <a:p>
            <a:pPr rtl="0"/>
            <a:r>
              <a:rPr lang="tr-TR" sz="5400" dirty="0" smtClean="0">
                <a:solidFill>
                  <a:schemeClr val="accent3"/>
                </a:solidFill>
                <a:latin typeface="Broadway" panose="04040905080B02020502" pitchFamily="82" charset="0"/>
              </a:rPr>
              <a:t>DOKUNMAK NEDİR?</a:t>
            </a:r>
            <a:endParaRPr lang="tr-TR" sz="5400" dirty="0">
              <a:solidFill>
                <a:schemeClr val="accent3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1828800"/>
            <a:ext cx="8964488" cy="3760440"/>
          </a:xfrm>
        </p:spPr>
        <p:txBody>
          <a:bodyPr rtlCol="0"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tr-TR" sz="3600" b="1" dirty="0">
                <a:latin typeface="Agency FB" panose="020B0503020202020204" pitchFamily="34" charset="0"/>
              </a:rPr>
              <a:t>İletişim kurmanın önemli bir yoludur.</a:t>
            </a:r>
          </a:p>
          <a:p>
            <a:pPr algn="ctr">
              <a:buFont typeface="Wingdings" pitchFamily="2" charset="2"/>
              <a:buNone/>
            </a:pPr>
            <a:r>
              <a:rPr lang="tr-TR" sz="3600" b="1" dirty="0">
                <a:latin typeface="Agency FB" panose="020B0503020202020204" pitchFamily="34" charset="0"/>
              </a:rPr>
              <a:t>	Dokunmanın </a:t>
            </a:r>
          </a:p>
          <a:p>
            <a:pPr algn="ctr">
              <a:buFont typeface="Wingdings" pitchFamily="2" charset="2"/>
              <a:buNone/>
            </a:pPr>
            <a:r>
              <a:rPr lang="tr-TR" sz="3600" b="1" dirty="0">
                <a:latin typeface="Agency FB" panose="020B0503020202020204" pitchFamily="34" charset="0"/>
              </a:rPr>
              <a:t>‘iyi dokunma’ </a:t>
            </a:r>
          </a:p>
          <a:p>
            <a:pPr algn="ctr">
              <a:buFont typeface="Wingdings" pitchFamily="2" charset="2"/>
              <a:buNone/>
            </a:pPr>
            <a:r>
              <a:rPr lang="tr-TR" sz="3600" b="1" dirty="0" smtClean="0">
                <a:latin typeface="Agency FB" panose="020B0503020202020204" pitchFamily="34" charset="0"/>
              </a:rPr>
              <a:t>ve</a:t>
            </a:r>
            <a:endParaRPr lang="tr-TR" sz="3600" b="1" dirty="0">
              <a:latin typeface="Agency FB" panose="020B0503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tr-TR" sz="3600" b="1" dirty="0">
                <a:latin typeface="Agency FB" panose="020B0503020202020204" pitchFamily="34" charset="0"/>
              </a:rPr>
              <a:t> ‘kötü dokunma’ </a:t>
            </a:r>
          </a:p>
          <a:p>
            <a:pPr algn="ctr">
              <a:buFont typeface="Wingdings" pitchFamily="2" charset="2"/>
              <a:buNone/>
            </a:pPr>
            <a:r>
              <a:rPr lang="tr-TR" sz="3600" b="1" dirty="0">
                <a:latin typeface="Agency FB" panose="020B0503020202020204" pitchFamily="34" charset="0"/>
              </a:rPr>
              <a:t>olarak üzere 2 şekli vardır.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algn="ctr">
              <a:buNone/>
            </a:pPr>
            <a:r>
              <a:rPr lang="tr-TR" sz="2400" b="1" dirty="0">
                <a:latin typeface="Comic Sans MS"/>
                <a:ea typeface="Times New Roman"/>
                <a:cs typeface="Times New Roman"/>
              </a:rPr>
              <a:t>İyi dokunuşlar, kendimizi iyi hissettirir. </a:t>
            </a:r>
          </a:p>
          <a:p>
            <a:pPr algn="ctr">
              <a:buNone/>
            </a:pPr>
            <a:r>
              <a:rPr lang="tr-TR" sz="2400" b="1" dirty="0">
                <a:latin typeface="Comic Sans MS"/>
                <a:ea typeface="Times New Roman"/>
                <a:cs typeface="Times New Roman"/>
              </a:rPr>
              <a:t>Annemiz babamız gibi sevdiğimiz ve güvendiğimiz insanlar bize bu şekilde dokunur.</a:t>
            </a:r>
            <a:endParaRPr lang="tr-TR" sz="2400" dirty="0"/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tr-TR" sz="2400" b="1" dirty="0">
                <a:latin typeface="Comic Sans MS" pitchFamily="66" charset="0"/>
                <a:cs typeface="Arial" pitchFamily="34" charset="0"/>
              </a:rPr>
              <a:t>İyi dokunuş kendimizi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tr-TR" sz="2400" b="1" dirty="0">
                <a:latin typeface="Comic Sans MS" pitchFamily="66" charset="0"/>
                <a:cs typeface="Arial" pitchFamily="34" charset="0"/>
              </a:rPr>
              <a:t>mutlu, huzurlu ve güvende hissettirir.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rtl="0"/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"/>
            <a:ext cx="5159896" cy="687609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96200" y="1052736"/>
            <a:ext cx="2520280" cy="630150"/>
          </a:xfrm>
        </p:spPr>
        <p:txBody>
          <a:bodyPr rtlCol="0">
            <a:noAutofit/>
          </a:bodyPr>
          <a:lstStyle/>
          <a:p>
            <a:pPr algn="ctr" rtl="0"/>
            <a:r>
              <a:rPr lang="tr-TR" sz="3600" dirty="0" smtClean="0">
                <a:solidFill>
                  <a:srgbClr val="FF0000"/>
                </a:solidFill>
              </a:rPr>
              <a:t>İYİ </a:t>
            </a:r>
            <a:br>
              <a:rPr lang="tr-TR" sz="3600" dirty="0" smtClean="0">
                <a:solidFill>
                  <a:srgbClr val="FF0000"/>
                </a:solidFill>
              </a:rPr>
            </a:br>
            <a:r>
              <a:rPr lang="tr-TR" sz="3600" dirty="0" smtClean="0">
                <a:solidFill>
                  <a:srgbClr val="FF0000"/>
                </a:solidFill>
              </a:rPr>
              <a:t>DOKUNUŞ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ut Belirtme Çizgisi 29"/>
          <p:cNvSpPr>
            <a:spLocks noChangeArrowheads="1"/>
          </p:cNvSpPr>
          <p:nvPr/>
        </p:nvSpPr>
        <p:spPr bwMode="auto">
          <a:xfrm>
            <a:off x="1631504" y="260648"/>
            <a:ext cx="6264696" cy="4079749"/>
          </a:xfrm>
          <a:prstGeom prst="cloudCallout">
            <a:avLst>
              <a:gd name="adj1" fmla="val -46088"/>
              <a:gd name="adj2" fmla="val 8975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Anne babanın sana sarılması, arkadaşlarınla selamlaşman, öğretmeninin sırtını sıvazlaması iyi dokunuştur. Kısacası bunlar sana kendini iyi hissettirir.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04" y="1460537"/>
            <a:ext cx="3807996" cy="53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3600" b="1" dirty="0" smtClean="0">
                <a:solidFill>
                  <a:srgbClr val="FF0000"/>
                </a:solidFill>
              </a:rPr>
              <a:t>İYİ DOKUNUŞA ÖRNEKLER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31504" y="1772816"/>
            <a:ext cx="104411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/>
              <a:t>Annenin sana sarılması ve </a:t>
            </a:r>
            <a:r>
              <a:rPr lang="tr-TR" sz="3200" dirty="0" smtClean="0"/>
              <a:t>öpmesi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/>
              <a:t>Babanın </a:t>
            </a:r>
            <a:r>
              <a:rPr lang="tr-TR" sz="3200" dirty="0"/>
              <a:t>iyi geceler dilemek için sarılması ve </a:t>
            </a:r>
            <a:r>
              <a:rPr lang="tr-TR" sz="3200" dirty="0" smtClean="0"/>
              <a:t>öpmesi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/>
              <a:t>Bayramlarda </a:t>
            </a:r>
            <a:r>
              <a:rPr lang="tr-TR" sz="3200" dirty="0"/>
              <a:t>büyüklerin elini öpmek ve sarılmak 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/>
              <a:t>Arkadaşının </a:t>
            </a:r>
            <a:r>
              <a:rPr lang="tr-TR" sz="3200" dirty="0"/>
              <a:t>elini tutmak 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/>
              <a:t>Arkadaşlarınla </a:t>
            </a:r>
            <a:r>
              <a:rPr lang="tr-TR" sz="3200" dirty="0"/>
              <a:t>tokalaşmak 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/>
              <a:t>Hastalandığında </a:t>
            </a:r>
            <a:r>
              <a:rPr lang="tr-TR" sz="3200" dirty="0"/>
              <a:t>doktorun ya da hemşirenin seni iyileştirmek için dokunması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Belirtme Çizgisi 1"/>
          <p:cNvSpPr/>
          <p:nvPr/>
        </p:nvSpPr>
        <p:spPr>
          <a:xfrm rot="651312">
            <a:off x="1200766" y="717279"/>
            <a:ext cx="5976664" cy="38164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280886" y="1635883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PEKİ KÖTÜ DOKUNUŞ 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NE OLABİLİR??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58" y="23691"/>
            <a:ext cx="4371801" cy="32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99856" y="340660"/>
            <a:ext cx="9829800" cy="1082674"/>
          </a:xfrm>
        </p:spPr>
        <p:txBody>
          <a:bodyPr rtlCol="0"/>
          <a:lstStyle/>
          <a:p>
            <a:pPr rtl="0"/>
            <a:r>
              <a:rPr lang="tr-TR" u="sng" dirty="0" smtClean="0">
                <a:solidFill>
                  <a:srgbClr val="FF0000"/>
                </a:solidFill>
              </a:rPr>
              <a:t>KÖTÜ DOKUNUŞ</a:t>
            </a:r>
            <a:endParaRPr lang="tr-TR" u="sng" dirty="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235643" y="2050046"/>
            <a:ext cx="4105672" cy="3476625"/>
          </a:xfrm>
        </p:spPr>
        <p:txBody>
          <a:bodyPr rtlCol="0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tr-TR" sz="2400" b="1" dirty="0">
                <a:latin typeface="Comic Sans MS" pitchFamily="66" charset="0"/>
                <a:cs typeface="Arial" pitchFamily="34" charset="0"/>
              </a:rPr>
              <a:t>Kötü dokunuş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tr-TR" sz="2400" b="1" dirty="0">
                <a:latin typeface="Comic Sans MS" pitchFamily="66" charset="0"/>
                <a:cs typeface="Arial" pitchFamily="34" charset="0"/>
              </a:rPr>
              <a:t>kızgın, korkmuş, utanmış ve değersiz hissettirir.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rtl="0"/>
            <a:endParaRPr lang="tr-TR" dirty="0"/>
          </a:p>
        </p:txBody>
      </p:sp>
      <p:pic>
        <p:nvPicPr>
          <p:cNvPr id="5" name="5 Resim" descr="C:\Users\Rehberlik\Desktop\54f9dc815ae4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03" y="340660"/>
            <a:ext cx="1571636" cy="19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6 Resim" descr="C:\Users\Rehberlik\Desktop\imag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819" y="494640"/>
            <a:ext cx="164307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7 Resim" descr="C:\Users\Rehberlik\Desktop\persons-0022_lar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31" y="3738719"/>
            <a:ext cx="1571636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4 Resim" descr="C:\Users\Rehberlik\Desktop\b566ecccee161cfb2d8b799d3ec9e1c9_thumb_56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64" y="3645024"/>
            <a:ext cx="1714512" cy="171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296676"/>
            <a:ext cx="4572000" cy="2571750"/>
          </a:xfrm>
        </p:spPr>
      </p:pic>
      <p:sp>
        <p:nvSpPr>
          <p:cNvPr id="5" name="Patlama 2 4"/>
          <p:cNvSpPr/>
          <p:nvPr/>
        </p:nvSpPr>
        <p:spPr>
          <a:xfrm rot="788942">
            <a:off x="616949" y="-62904"/>
            <a:ext cx="7798521" cy="57256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563854" y="1891963"/>
            <a:ext cx="390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Hoşlanmadığın her dokunuş kötü dokunuştur. </a:t>
            </a:r>
            <a:endParaRPr lang="tr-TR" sz="2800" b="1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lvl="0"/>
            <a:r>
              <a:rPr lang="tr-TR" sz="28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Canını </a:t>
            </a:r>
            <a:r>
              <a:rPr lang="tr-TR" sz="28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acıtmasa da !</a:t>
            </a:r>
            <a:endParaRPr lang="tr-T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54218"/>
              </p:ext>
            </p:extLst>
          </p:nvPr>
        </p:nvGraphicFramePr>
        <p:xfrm>
          <a:off x="2783632" y="188640"/>
          <a:ext cx="842493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3024336" cy="37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086763"/>
              </p:ext>
            </p:extLst>
          </p:nvPr>
        </p:nvGraphicFramePr>
        <p:xfrm>
          <a:off x="1966864" y="188640"/>
          <a:ext cx="102251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Köşeleri Yuvarlanmış Dikdörtgen Belirtme Çizgisi 7"/>
          <p:cNvSpPr/>
          <p:nvPr/>
        </p:nvSpPr>
        <p:spPr>
          <a:xfrm>
            <a:off x="490700" y="2348880"/>
            <a:ext cx="2952328" cy="2304256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1"/>
                </a:solidFill>
              </a:rPr>
              <a:t>BAZEN KÖTÜ BİR SIRRI SAKLAMAN İÇİN SENİ KANDIRMAYA ÇALIŞABİLİRLER.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94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01" y="3977735"/>
            <a:ext cx="4371399" cy="29050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Patlama 1"/>
          <p:cNvSpPr/>
          <p:nvPr/>
        </p:nvSpPr>
        <p:spPr>
          <a:xfrm>
            <a:off x="335360" y="-171400"/>
            <a:ext cx="7344816" cy="60486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BU SIR KESİNLİKLE SAKLANMAMASI GEREKEN BİR SIRDIR. BAZI SIRLAR SAKLANMAZ.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6672064" y="2245995"/>
            <a:ext cx="4896544" cy="2547754"/>
          </a:xfrm>
        </p:spPr>
        <p:txBody>
          <a:bodyPr rtlCol="0">
            <a:normAutofit/>
          </a:bodyPr>
          <a:lstStyle/>
          <a:p>
            <a:r>
              <a:rPr lang="tr-TR" sz="3200" b="1" dirty="0">
                <a:latin typeface="+mj-lt"/>
              </a:rPr>
              <a:t>Vücudumuz bize aittir. </a:t>
            </a:r>
          </a:p>
          <a:p>
            <a:r>
              <a:rPr lang="tr-TR" sz="3200" b="1" dirty="0" smtClean="0">
                <a:latin typeface="+mj-lt"/>
              </a:rPr>
              <a:t>Vücudumuzu </a:t>
            </a:r>
            <a:r>
              <a:rPr lang="tr-TR" sz="3200" b="1" dirty="0">
                <a:latin typeface="+mj-lt"/>
              </a:rPr>
              <a:t>korumak hem sorumluluğumuz hem de hakkımızdır.</a:t>
            </a:r>
          </a:p>
          <a:p>
            <a:pPr rtl="0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5"/>
          <a:stretch/>
        </p:blipFill>
        <p:spPr>
          <a:xfrm>
            <a:off x="1343472" y="1988840"/>
            <a:ext cx="4565380" cy="266089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47740" y="548680"/>
            <a:ext cx="10122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effectLst/>
              </a:rPr>
              <a:t>VÜCUDUN SENİNDİR ONU KORU!!</a:t>
            </a:r>
            <a:endParaRPr lang="tr-TR" sz="40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ulut 7"/>
          <p:cNvSpPr/>
          <p:nvPr/>
        </p:nvSpPr>
        <p:spPr>
          <a:xfrm>
            <a:off x="2999656" y="188640"/>
            <a:ext cx="6840760" cy="3960440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tr-TR" sz="2400" dirty="0" smtClean="0"/>
          </a:p>
          <a:p>
            <a:pPr algn="ctr">
              <a:buNone/>
            </a:pPr>
            <a:r>
              <a:rPr lang="tr-TR" sz="2400" dirty="0" smtClean="0"/>
              <a:t>Eğer </a:t>
            </a:r>
            <a:r>
              <a:rPr lang="tr-TR" sz="2400" dirty="0"/>
              <a:t>biz izin vermiyorsak, bir başkası kim olursa olsun vücudumuza dokunamaz. Vücudumuzun herhangi bir yerini elleyemez, kıyafetlerimizi çıkaramaz, bizim istemediğimiz bir şey yapamaz.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Metin Yer Tutucusu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" name="Picture 4" descr="gg39cocu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464" y="1268760"/>
            <a:ext cx="2873319" cy="3437474"/>
          </a:xfrm>
          <a:prstGeom prst="rect">
            <a:avLst/>
          </a:prstGeom>
          <a:noFill/>
        </p:spPr>
      </p:pic>
      <p:sp>
        <p:nvSpPr>
          <p:cNvPr id="17" name="Metin kutusu 16"/>
          <p:cNvSpPr txBox="1"/>
          <p:nvPr/>
        </p:nvSpPr>
        <p:spPr>
          <a:xfrm>
            <a:off x="5428966" y="1556792"/>
            <a:ext cx="38416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Algerian" panose="04020705040A02060702" pitchFamily="82" charset="0"/>
              </a:rPr>
              <a:t>VÜCUDUMUZUN </a:t>
            </a:r>
            <a:r>
              <a:rPr lang="tr-TR" sz="4000" b="1" dirty="0">
                <a:latin typeface="Algerian" panose="04020705040A02060702" pitchFamily="82" charset="0"/>
              </a:rPr>
              <a:t>ÖZEL YERLERİ NELERDİR 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08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695400" y="5301208"/>
            <a:ext cx="10873208" cy="1191666"/>
          </a:xfrm>
        </p:spPr>
        <p:txBody>
          <a:bodyPr>
            <a:normAutofit/>
          </a:bodyPr>
          <a:lstStyle/>
          <a:p>
            <a:r>
              <a:rPr lang="tr-TR" altLang="tr-TR" sz="2800" dirty="0"/>
              <a:t>...senin denize girerken mayo ile örttüğün bölgelerin özel bölgelerindir.</a:t>
            </a:r>
            <a:r>
              <a:rPr lang="tr-TR" altLang="tr-TR" dirty="0"/>
              <a:t/>
            </a:r>
            <a:br>
              <a:rPr lang="tr-TR" altLang="tr-TR" dirty="0"/>
            </a:br>
            <a:endParaRPr lang="tr-TR" dirty="0"/>
          </a:p>
        </p:txBody>
      </p:sp>
      <p:pic>
        <p:nvPicPr>
          <p:cNvPr id="12" name="6 Resi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3" y="1189279"/>
            <a:ext cx="266429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5 Resim"/>
          <p:cNvPicPr>
            <a:picLocks noGrp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 b="16023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5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atlanmış Nesne 8"/>
          <p:cNvSpPr/>
          <p:nvPr/>
        </p:nvSpPr>
        <p:spPr>
          <a:xfrm>
            <a:off x="623392" y="476672"/>
            <a:ext cx="5544616" cy="3024336"/>
          </a:xfrm>
          <a:prstGeom prst="foldedCorne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 smtClean="0">
              <a:solidFill>
                <a:schemeClr val="tx2"/>
              </a:solidFill>
            </a:endParaRPr>
          </a:p>
          <a:p>
            <a:pPr algn="ctr"/>
            <a:r>
              <a:rPr lang="tr-TR" sz="2000" b="1" dirty="0" smtClean="0">
                <a:solidFill>
                  <a:schemeClr val="tx2"/>
                </a:solidFill>
              </a:rPr>
              <a:t>Vücudumuzda </a:t>
            </a:r>
            <a:r>
              <a:rPr lang="tr-TR" sz="2000" b="1" dirty="0">
                <a:solidFill>
                  <a:schemeClr val="tx2"/>
                </a:solidFill>
              </a:rPr>
              <a:t>“özel bölge” dediğimiz yerler vardır. Buraları örtmek ve kimseye göstermemek gerekir. Örnek olarak; tuvaletimizi yaparken, banyo yaparken, kıyafetlerimizi değiştirirken “özel bölgelerimize” kimsenin bakmasına, dokunmasına veya başka şekilde davranmasına izin vermemek gerekir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89" y="2554642"/>
            <a:ext cx="5717311" cy="42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65774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5 Metin kutusu"/>
          <p:cNvSpPr txBox="1"/>
          <p:nvPr/>
        </p:nvSpPr>
        <p:spPr>
          <a:xfrm>
            <a:off x="2639616" y="1700808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r-TR" sz="3200" b="1" dirty="0" smtClean="0"/>
              <a:t>ÇOK YAKINIMIZ BİLE OLSA, KİMSENİN ÖZEL BÖLGELERİMİZE BAKMASINA VE DOKUNMASINA İZİN VERMEMEMİZ GEREKİYOR.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29806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/>
          <a:stretch/>
        </p:blipFill>
        <p:spPr>
          <a:xfrm>
            <a:off x="9407255" y="2184799"/>
            <a:ext cx="2784745" cy="3036510"/>
          </a:xfrm>
          <a:prstGeom prst="rect">
            <a:avLst/>
          </a:prstGeom>
        </p:spPr>
      </p:pic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343472" y="76642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«HAYIR» DE!</a:t>
            </a:r>
            <a:endParaRPr lang="tr-TR" sz="32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165086" y="5040154"/>
            <a:ext cx="225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UZAKLAŞ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727848" y="766420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GÜVENDİĞİN </a:t>
            </a:r>
            <a:r>
              <a:rPr lang="tr-TR" sz="40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BİR BÜYÜĞE SÖYLE</a:t>
            </a:r>
          </a:p>
          <a:p>
            <a:pPr algn="ctr"/>
            <a:endParaRPr lang="tr-TR" sz="40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727848" y="4077072"/>
            <a:ext cx="43204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BİRİSİ SENİ DİNLEYENE KADAR SÖYLEMEYE DEVAM ET</a:t>
            </a:r>
          </a:p>
          <a:p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2" y="2575307"/>
            <a:ext cx="2426449" cy="17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5 Yatay Kaydırma"/>
          <p:cNvSpPr/>
          <p:nvPr/>
        </p:nvSpPr>
        <p:spPr>
          <a:xfrm>
            <a:off x="1199456" y="1129695"/>
            <a:ext cx="2908732" cy="347391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accent4"/>
                </a:solidFill>
              </a:rPr>
              <a:t>Bir yakınınız size geldiğinde, hep senin yanına oturuyor. Kimse bakmadığında bacağına dokunuyor.</a:t>
            </a:r>
          </a:p>
          <a:p>
            <a:r>
              <a:rPr lang="tr-TR" sz="2000" b="1" dirty="0" smtClean="0">
                <a:solidFill>
                  <a:schemeClr val="accent4"/>
                </a:solidFill>
              </a:rPr>
              <a:t>Ne yaparsın? </a:t>
            </a:r>
            <a:endParaRPr lang="tr-TR" sz="2000" b="1" dirty="0">
              <a:solidFill>
                <a:schemeClr val="accent4"/>
              </a:solidFill>
            </a:endParaRPr>
          </a:p>
        </p:txBody>
      </p:sp>
      <p:sp>
        <p:nvSpPr>
          <p:cNvPr id="14" name="7 Yatay Kaydırma"/>
          <p:cNvSpPr/>
          <p:nvPr/>
        </p:nvSpPr>
        <p:spPr>
          <a:xfrm>
            <a:off x="5498055" y="1268760"/>
            <a:ext cx="3703477" cy="35478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accent4"/>
                </a:solidFill>
              </a:rPr>
              <a:t>Birisi özel yerlerine dokunuyor ve bunun sadece bir oyun olduğunu söylüyor. Ne yaparsın? </a:t>
            </a:r>
            <a:endParaRPr lang="tr-T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1028580" y="1196752"/>
            <a:ext cx="3610744" cy="363326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r-TR" b="1" dirty="0" smtClean="0">
                <a:solidFill>
                  <a:schemeClr val="tx1"/>
                </a:solidFill>
              </a:rPr>
              <a:t>  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Büyük bir çocuk sana “Gel sana kedilerimi göstereceğim ama kimseye söylemek yok. Bu bizim sırrımız.” dedi. Ne yaparsın?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60" y="1556792"/>
            <a:ext cx="2569468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503712" y="476672"/>
            <a:ext cx="5486400" cy="914400"/>
          </a:xfrm>
        </p:spPr>
        <p:txBody>
          <a:bodyPr>
            <a:noAutofit/>
          </a:bodyPr>
          <a:lstStyle/>
          <a:p>
            <a:pPr marL="228600" lvl="1"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tr-TR" altLang="tr-TR" sz="3600" b="1" dirty="0" smtClean="0">
                <a:solidFill>
                  <a:schemeClr val="tx1">
                    <a:lumMod val="85000"/>
                  </a:schemeClr>
                </a:solidFill>
              </a:rPr>
              <a:t>Size zarar </a:t>
            </a:r>
            <a:r>
              <a:rPr lang="tr-TR" altLang="tr-TR" sz="3600" b="1" dirty="0">
                <a:solidFill>
                  <a:schemeClr val="tx1">
                    <a:lumMod val="85000"/>
                  </a:schemeClr>
                </a:solidFill>
              </a:rPr>
              <a:t>veren </a:t>
            </a:r>
            <a:r>
              <a:rPr lang="tr-TR" altLang="tr-TR" sz="3600" b="1" dirty="0" smtClean="0">
                <a:solidFill>
                  <a:schemeClr val="tx1">
                    <a:lumMod val="85000"/>
                  </a:schemeClr>
                </a:solidFill>
              </a:rPr>
              <a:t>bir davranış olduğunda o kişiden </a:t>
            </a:r>
          </a:p>
          <a:p>
            <a:pPr marL="228600" lvl="1"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tr-TR" altLang="tr-TR" sz="3600" b="1" dirty="0" smtClean="0">
                <a:solidFill>
                  <a:schemeClr val="tx1">
                    <a:lumMod val="85000"/>
                  </a:schemeClr>
                </a:solidFill>
              </a:rPr>
              <a:t>kaçabilirsiniz, </a:t>
            </a:r>
            <a:r>
              <a:rPr lang="tr-TR" altLang="tr-TR" sz="3600" b="1" dirty="0">
                <a:solidFill>
                  <a:schemeClr val="tx1">
                    <a:lumMod val="85000"/>
                  </a:schemeClr>
                </a:solidFill>
              </a:rPr>
              <a:t>yüksek sesle </a:t>
            </a:r>
            <a:r>
              <a:rPr lang="tr-TR" altLang="tr-TR" sz="3600" b="1" dirty="0" smtClean="0">
                <a:solidFill>
                  <a:schemeClr val="tx1">
                    <a:lumMod val="85000"/>
                  </a:schemeClr>
                </a:solidFill>
              </a:rPr>
              <a:t>bağırabilirsiniz veya ona vurabilirsiniz.</a:t>
            </a:r>
            <a:endParaRPr lang="tr-TR" altLang="tr-TR" sz="3600" b="1" dirty="0">
              <a:solidFill>
                <a:srgbClr val="FF0000"/>
              </a:solidFill>
            </a:endParaRP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6283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us\Desktop\depositphotos_40850519-stock-illustration-blank-note-paper-with-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26583" cy="5184576"/>
          </a:xfrm>
          <a:prstGeom prst="rect">
            <a:avLst/>
          </a:prstGeom>
          <a:noFill/>
        </p:spPr>
      </p:pic>
      <p:sp>
        <p:nvSpPr>
          <p:cNvPr id="11" name="Dikdörtgen 10"/>
          <p:cNvSpPr/>
          <p:nvPr/>
        </p:nvSpPr>
        <p:spPr>
          <a:xfrm>
            <a:off x="1235235" y="1315015"/>
            <a:ext cx="40561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atin typeface="Calibri" pitchFamily="34" charset="0"/>
                <a:cs typeface="Arial" pitchFamily="34" charset="0"/>
              </a:rPr>
              <a:t>Size zarar verdiğini düşündüğünüz her olayı, sevdiğiniz ve güvendiğiniz kişilerle </a:t>
            </a:r>
            <a:r>
              <a:rPr lang="tr-TR" sz="3200" b="1" dirty="0" smtClean="0">
                <a:latin typeface="Calibri" pitchFamily="34" charset="0"/>
                <a:cs typeface="Arial" pitchFamily="34" charset="0"/>
              </a:rPr>
              <a:t>paylaşmalısınız!</a:t>
            </a:r>
            <a:endParaRPr lang="tr-TR" sz="32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7" y="1315015"/>
            <a:ext cx="5516226" cy="31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5480" y="2204864"/>
            <a:ext cx="4464496" cy="266429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PEKİ VÜCUDUMUZU NASIL KORUYABİLİRİZ?</a:t>
            </a:r>
            <a:endParaRPr lang="tr-T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C:\Users\asus\Desktop\5626129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4163">
            <a:off x="7246300" y="872525"/>
            <a:ext cx="3367524" cy="334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028580" y="1449286"/>
            <a:ext cx="3627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2400" dirty="0">
                <a:solidFill>
                  <a:schemeClr val="accent1"/>
                </a:solidFill>
              </a:rPr>
              <a:t>İnşaatlarda, boş, terk edilmiş evlerde, </a:t>
            </a:r>
            <a:r>
              <a:rPr lang="tr-TR" altLang="tr-TR" sz="2400" dirty="0" smtClean="0">
                <a:solidFill>
                  <a:schemeClr val="accent1"/>
                </a:solidFill>
              </a:rPr>
              <a:t>bodrumlarda ve  ailenizin </a:t>
            </a:r>
            <a:r>
              <a:rPr lang="tr-TR" altLang="tr-TR" sz="2400" dirty="0">
                <a:solidFill>
                  <a:schemeClr val="accent1"/>
                </a:solidFill>
              </a:rPr>
              <a:t>bilgisi olmadan </a:t>
            </a:r>
            <a:r>
              <a:rPr lang="tr-TR" altLang="tr-TR" sz="2400" dirty="0" smtClean="0">
                <a:solidFill>
                  <a:schemeClr val="accent1"/>
                </a:solidFill>
              </a:rPr>
              <a:t>oynamamalıyız.</a:t>
            </a:r>
          </a:p>
          <a:p>
            <a:pPr algn="ctr"/>
            <a:r>
              <a:rPr lang="tr-TR" altLang="tr-TR" sz="2400" dirty="0" smtClean="0">
                <a:solidFill>
                  <a:schemeClr val="accent1"/>
                </a:solidFill>
              </a:rPr>
              <a:t>Ailenizden izinsiz </a:t>
            </a:r>
            <a:r>
              <a:rPr lang="tr-TR" altLang="tr-TR" sz="2400" dirty="0">
                <a:solidFill>
                  <a:schemeClr val="accent1"/>
                </a:solidFill>
              </a:rPr>
              <a:t>arkadaş ve komşu evlerine </a:t>
            </a:r>
            <a:r>
              <a:rPr lang="tr-TR" altLang="tr-TR" sz="2400" dirty="0" smtClean="0">
                <a:solidFill>
                  <a:schemeClr val="accent1"/>
                </a:solidFill>
              </a:rPr>
              <a:t>gitmemeliyiz.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536670" y="1556792"/>
            <a:ext cx="3577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2400" dirty="0">
                <a:solidFill>
                  <a:schemeClr val="accent1"/>
                </a:solidFill>
              </a:rPr>
              <a:t>Çevrede kötü insanlar </a:t>
            </a:r>
            <a:r>
              <a:rPr lang="tr-TR" altLang="tr-TR" sz="2400" dirty="0" smtClean="0">
                <a:solidFill>
                  <a:schemeClr val="accent1"/>
                </a:solidFill>
              </a:rPr>
              <a:t>olabilir </a:t>
            </a:r>
            <a:r>
              <a:rPr lang="tr-TR" altLang="tr-TR" sz="2400" dirty="0">
                <a:solidFill>
                  <a:schemeClr val="accent1"/>
                </a:solidFill>
              </a:rPr>
              <a:t>ve  kandırmak için çeşitli </a:t>
            </a:r>
            <a:r>
              <a:rPr lang="tr-TR" altLang="tr-TR" sz="2400" dirty="0" smtClean="0">
                <a:solidFill>
                  <a:schemeClr val="accent1"/>
                </a:solidFill>
              </a:rPr>
              <a:t>hikayeler anlatabilirler. Ama </a:t>
            </a:r>
            <a:r>
              <a:rPr lang="tr-TR" altLang="tr-TR" sz="2400" dirty="0">
                <a:solidFill>
                  <a:schemeClr val="accent1"/>
                </a:solidFill>
              </a:rPr>
              <a:t>buna </a:t>
            </a:r>
            <a:r>
              <a:rPr lang="tr-TR" altLang="tr-TR" sz="2400" dirty="0" smtClean="0">
                <a:solidFill>
                  <a:schemeClr val="accent1"/>
                </a:solidFill>
              </a:rPr>
              <a:t>inanmamamız gerekir.  </a:t>
            </a:r>
            <a:r>
              <a:rPr lang="tr-TR" altLang="tr-TR" sz="2400" dirty="0">
                <a:solidFill>
                  <a:schemeClr val="accent1"/>
                </a:solidFill>
              </a:rPr>
              <a:t>“Annen kaza geçirdi; ben doktorum, seni yanına götüreceğim” </a:t>
            </a:r>
            <a:r>
              <a:rPr lang="tr-TR" altLang="tr-TR" sz="2400" dirty="0" err="1">
                <a:solidFill>
                  <a:schemeClr val="accent1"/>
                </a:solidFill>
              </a:rPr>
              <a:t>vb</a:t>
            </a:r>
            <a:r>
              <a:rPr lang="tr-TR" altLang="tr-TR" sz="2400" dirty="0">
                <a:solidFill>
                  <a:schemeClr val="accent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49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407368" y="238336"/>
            <a:ext cx="5486400" cy="720080"/>
          </a:xfrm>
        </p:spPr>
        <p:txBody>
          <a:bodyPr>
            <a:noAutofit/>
          </a:bodyPr>
          <a:lstStyle/>
          <a:p>
            <a:pPr algn="ctr"/>
            <a:r>
              <a:rPr lang="tr-TR" altLang="tr-TR" sz="3200" dirty="0" smtClean="0"/>
              <a:t>Ailemizin </a:t>
            </a:r>
            <a:r>
              <a:rPr lang="tr-TR" altLang="tr-TR" sz="3200" dirty="0"/>
              <a:t>haberi olmadan kafelere, internet </a:t>
            </a:r>
            <a:r>
              <a:rPr lang="tr-TR" altLang="tr-TR" sz="3200" dirty="0" smtClean="0"/>
              <a:t>kafelere, </a:t>
            </a:r>
            <a:r>
              <a:rPr lang="tr-TR" altLang="tr-TR" sz="3200" dirty="0"/>
              <a:t>oyun salonlarına </a:t>
            </a:r>
            <a:r>
              <a:rPr lang="tr-TR" altLang="tr-TR" sz="3200" dirty="0" smtClean="0"/>
              <a:t>gitmemeliyiz.</a:t>
            </a:r>
            <a:endParaRPr lang="tr-TR" altLang="tr-TR" sz="3200" dirty="0"/>
          </a:p>
          <a:p>
            <a:pPr algn="ctr"/>
            <a:endParaRPr lang="tr-TR" altLang="tr-TR" sz="3200" dirty="0"/>
          </a:p>
          <a:p>
            <a:pPr algn="ctr"/>
            <a:endParaRPr lang="tr-TR" altLang="tr-TR" sz="3200" dirty="0"/>
          </a:p>
          <a:p>
            <a:pPr algn="ctr"/>
            <a:endParaRPr lang="tr-TR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7512171" y="0"/>
            <a:ext cx="45365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3200" dirty="0" smtClean="0">
                <a:latin typeface="+mj-lt"/>
              </a:rPr>
              <a:t>Ailemizin </a:t>
            </a:r>
            <a:r>
              <a:rPr lang="tr-TR" altLang="tr-TR" sz="3200" dirty="0">
                <a:latin typeface="+mj-lt"/>
              </a:rPr>
              <a:t>bilgisi dahilinde </a:t>
            </a:r>
            <a:r>
              <a:rPr lang="tr-TR" altLang="tr-TR" sz="3200" dirty="0" smtClean="0">
                <a:latin typeface="+mj-lt"/>
              </a:rPr>
              <a:t>gittiğimizde </a:t>
            </a:r>
            <a:r>
              <a:rPr lang="tr-TR" altLang="tr-TR" sz="3200" dirty="0">
                <a:latin typeface="+mj-lt"/>
              </a:rPr>
              <a:t>de </a:t>
            </a:r>
            <a:r>
              <a:rPr lang="tr-TR" altLang="tr-TR" sz="3200" dirty="0" smtClean="0">
                <a:latin typeface="+mj-lt"/>
              </a:rPr>
              <a:t>yediklerimize </a:t>
            </a:r>
            <a:r>
              <a:rPr lang="tr-TR" altLang="tr-TR" sz="3200" dirty="0">
                <a:latin typeface="+mj-lt"/>
              </a:rPr>
              <a:t>ve </a:t>
            </a:r>
            <a:r>
              <a:rPr lang="tr-TR" altLang="tr-TR" sz="3200" dirty="0" smtClean="0">
                <a:latin typeface="+mj-lt"/>
              </a:rPr>
              <a:t>içtiklerimize </a:t>
            </a:r>
            <a:r>
              <a:rPr lang="tr-TR" altLang="tr-TR" sz="3200" dirty="0">
                <a:latin typeface="+mj-lt"/>
              </a:rPr>
              <a:t>dikkat </a:t>
            </a:r>
            <a:r>
              <a:rPr lang="tr-TR" altLang="tr-TR" sz="3200" dirty="0" smtClean="0">
                <a:latin typeface="+mj-lt"/>
              </a:rPr>
              <a:t>etmeliyiz..</a:t>
            </a:r>
            <a:endParaRPr lang="tr-TR" altLang="tr-TR" sz="3200" dirty="0">
              <a:latin typeface="+mj-lt"/>
            </a:endParaRPr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150568" y="1916832"/>
            <a:ext cx="45365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3200" dirty="0" smtClean="0">
                <a:latin typeface="+mj-lt"/>
              </a:rPr>
              <a:t>Tanımadığımız </a:t>
            </a:r>
            <a:r>
              <a:rPr lang="tr-TR" altLang="tr-TR" sz="3200" dirty="0">
                <a:latin typeface="+mj-lt"/>
              </a:rPr>
              <a:t>ve </a:t>
            </a:r>
            <a:r>
              <a:rPr lang="tr-TR" altLang="tr-TR" sz="3200" dirty="0" smtClean="0">
                <a:latin typeface="+mj-lt"/>
              </a:rPr>
              <a:t>güvenmediğimiz </a:t>
            </a:r>
            <a:r>
              <a:rPr lang="tr-TR" altLang="tr-TR" sz="3200" dirty="0">
                <a:latin typeface="+mj-lt"/>
              </a:rPr>
              <a:t>kişilerden ağrı </a:t>
            </a:r>
            <a:r>
              <a:rPr lang="tr-TR" altLang="tr-TR" sz="3200" dirty="0" smtClean="0">
                <a:latin typeface="+mj-lt"/>
              </a:rPr>
              <a:t>kesici, ilaç, şeker, çikolata almamalıyız.</a:t>
            </a:r>
            <a:endParaRPr lang="tr-TR" altLang="tr-TR" sz="3200" dirty="0">
              <a:latin typeface="+mj-lt"/>
            </a:endParaRPr>
          </a:p>
          <a:p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>
          <a:xfrm>
            <a:off x="8114627" y="2564904"/>
            <a:ext cx="4060653" cy="27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91544" y="908720"/>
            <a:ext cx="5486400" cy="91440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/>
              <a:t>Gece uyurken kendi odamızda ve kendi yatağımızda uyumalıyız.</a:t>
            </a:r>
            <a:endParaRPr lang="tr-TR" sz="32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583832" y="278092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+mj-lt"/>
              </a:rPr>
              <a:t>Annemizin ve babamızın odasına girerken kapıya vurmalıyız.</a:t>
            </a:r>
            <a:endParaRPr lang="tr-TR" sz="3200" dirty="0">
              <a:latin typeface="+mj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968208" y="62068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+mj-lt"/>
              </a:rPr>
              <a:t>Tuvalete girdiğimizde kapıyı kapatmalıyız.</a:t>
            </a:r>
            <a:endParaRPr lang="tr-T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92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>
          <a:xfrm>
            <a:off x="1028580" y="1844824"/>
            <a:ext cx="3566160" cy="493776"/>
          </a:xfrm>
        </p:spPr>
        <p:txBody>
          <a:bodyPr rtlCol="0">
            <a:noAutofit/>
          </a:bodyPr>
          <a:lstStyle/>
          <a:p>
            <a:pPr algn="ctr" rtl="0"/>
            <a:r>
              <a:rPr lang="tr-TR" sz="4000" dirty="0" smtClean="0"/>
              <a:t>BİSİKLETE BİNERKEN KASK TAKMALIYIZ</a:t>
            </a:r>
            <a:endParaRPr lang="tr-TR" sz="4000" dirty="0"/>
          </a:p>
        </p:txBody>
      </p:sp>
      <p:pic>
        <p:nvPicPr>
          <p:cNvPr id="8" name="Resim Yer Tutucusu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1127448" y="1959534"/>
            <a:ext cx="4680520" cy="2206408"/>
          </a:xfrm>
        </p:spPr>
        <p:txBody>
          <a:bodyPr rtlCol="0">
            <a:noAutofit/>
          </a:bodyPr>
          <a:lstStyle/>
          <a:p>
            <a:pPr algn="ctr" rtl="0"/>
            <a:r>
              <a:rPr lang="tr-TR" sz="4000" dirty="0" smtClean="0"/>
              <a:t>DÜZENLİ </a:t>
            </a:r>
            <a:br>
              <a:rPr lang="tr-TR" sz="4000" dirty="0" smtClean="0"/>
            </a:br>
            <a:r>
              <a:rPr lang="tr-TR" sz="4000" dirty="0" smtClean="0"/>
              <a:t>OLARAK DİŞLERİMİZİ FIRÇALAMALIYIZ</a:t>
            </a:r>
            <a:endParaRPr lang="tr-TR" sz="4000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2" b="22482"/>
          <a:stretch>
            <a:fillRect/>
          </a:stretch>
        </p:blipFill>
        <p:spPr/>
      </p:pic>
      <p:pic>
        <p:nvPicPr>
          <p:cNvPr id="11" name="Resim Yer Tutucusu 10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5798"/>
          <a:stretch>
            <a:fillRect/>
          </a:stretch>
        </p:blipFill>
        <p:spPr/>
      </p:pic>
      <p:sp>
        <p:nvSpPr>
          <p:cNvPr id="12" name="Metin Yer Tutucus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4"/>
          </p:nvPr>
        </p:nvSpPr>
        <p:spPr>
          <a:xfrm>
            <a:off x="1028580" y="1844824"/>
            <a:ext cx="3566160" cy="493776"/>
          </a:xfrm>
        </p:spPr>
        <p:txBody>
          <a:bodyPr rtlCol="0">
            <a:noAutofit/>
          </a:bodyPr>
          <a:lstStyle/>
          <a:p>
            <a:pPr algn="ctr" rtl="0"/>
            <a:r>
              <a:rPr lang="tr-TR" sz="4000" dirty="0" smtClean="0">
                <a:solidFill>
                  <a:srgbClr val="92D050"/>
                </a:solidFill>
              </a:rPr>
              <a:t>MEVSİMLERE UYGUN ELBİSELER GİYMELİYİZ</a:t>
            </a:r>
            <a:endParaRPr lang="tr-TR" sz="4000" dirty="0">
              <a:solidFill>
                <a:srgbClr val="92D050"/>
              </a:solidFill>
            </a:endParaRPr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 b="7525"/>
          <a:stretch/>
        </p:blipFill>
        <p:spPr>
          <a:xfrm>
            <a:off x="5530568" y="1113022"/>
            <a:ext cx="3638453" cy="3828145"/>
          </a:xfrm>
        </p:spPr>
      </p:pic>
    </p:spTree>
    <p:extLst>
      <p:ext uri="{BB962C8B-B14F-4D97-AF65-F5344CB8AC3E}">
        <p14:creationId xmlns:p14="http://schemas.microsoft.com/office/powerpoint/2010/main" val="5576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1028581" y="1588306"/>
            <a:ext cx="4680520" cy="2465134"/>
          </a:xfrm>
        </p:spPr>
        <p:txBody>
          <a:bodyPr rtlCol="0">
            <a:noAutofit/>
          </a:bodyPr>
          <a:lstStyle/>
          <a:p>
            <a:pPr algn="ctr" rtl="0"/>
            <a:r>
              <a:rPr lang="tr-TR" sz="4000" dirty="0" smtClean="0"/>
              <a:t>BESLEYİCİ GIDALAR YEMELİYİZ</a:t>
            </a:r>
            <a:endParaRPr lang="tr-TR" sz="4000" dirty="0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 b="23261"/>
          <a:stretch>
            <a:fillRect/>
          </a:stretch>
        </p:blipFill>
        <p:spPr>
          <a:xfrm>
            <a:off x="6506025" y="1130973"/>
            <a:ext cx="2638727" cy="1657122"/>
          </a:xfrm>
        </p:spPr>
      </p:pic>
      <p:pic>
        <p:nvPicPr>
          <p:cNvPr id="7" name="Resim Yer Tutucusu 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18610"/>
          <a:stretch>
            <a:fillRect/>
          </a:stretch>
        </p:blipFill>
        <p:spPr>
          <a:xfrm>
            <a:off x="6486133" y="3212976"/>
            <a:ext cx="2626638" cy="1649530"/>
          </a:xfrm>
        </p:spPr>
      </p:pic>
    </p:spTree>
    <p:extLst>
      <p:ext uri="{BB962C8B-B14F-4D97-AF65-F5344CB8AC3E}">
        <p14:creationId xmlns:p14="http://schemas.microsoft.com/office/powerpoint/2010/main" val="9136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1028581" y="1588306"/>
            <a:ext cx="4680520" cy="2465134"/>
          </a:xfrm>
        </p:spPr>
        <p:txBody>
          <a:bodyPr rtlCol="0">
            <a:noAutofit/>
          </a:bodyPr>
          <a:lstStyle/>
          <a:p>
            <a:pPr algn="ctr" rtl="0"/>
            <a:r>
              <a:rPr lang="tr-TR" sz="4000" dirty="0" smtClean="0"/>
              <a:t>AZARLANMAYA VE ŞİDDETE KARŞI KENDİMİZİ KORUMALIYIZ</a:t>
            </a:r>
            <a:endParaRPr lang="tr-TR" sz="4000" dirty="0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Yer Tutucusu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5200"/>
          <a:stretch>
            <a:fillRect/>
          </a:stretch>
        </p:blipFill>
        <p:spPr/>
      </p:pic>
      <p:pic>
        <p:nvPicPr>
          <p:cNvPr id="8" name="Resim Yer Tutucusu 7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r="10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51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sz="quarter" idx="13"/>
          </p:nvPr>
        </p:nvSpPr>
        <p:spPr>
          <a:xfrm>
            <a:off x="4414036" y="365126"/>
            <a:ext cx="4748594" cy="2677481"/>
          </a:xfrm>
        </p:spPr>
      </p:sp>
      <p:sp>
        <p:nvSpPr>
          <p:cNvPr id="3" name="Metin kutusu 2"/>
          <p:cNvSpPr txBox="1"/>
          <p:nvPr/>
        </p:nvSpPr>
        <p:spPr>
          <a:xfrm>
            <a:off x="4808113" y="873948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SİZİN BEDENİNİZE ZARAR VERMEYE KİMSENİN HAKKI YOKTUR</a:t>
            </a:r>
            <a:endParaRPr lang="tr-TR" sz="32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sim Yer Tutucusu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Metin kutusu 4"/>
          <p:cNvSpPr txBox="1"/>
          <p:nvPr/>
        </p:nvSpPr>
        <p:spPr>
          <a:xfrm>
            <a:off x="1199456" y="624554"/>
            <a:ext cx="2566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lgerian" panose="04020705040A02060702" pitchFamily="82" charset="0"/>
              </a:rPr>
              <a:t>İnsan olarak, kendimizi korumak ve kendi bedenimize değer </a:t>
            </a:r>
            <a:r>
              <a:rPr lang="tr-TR" b="1" dirty="0" smtClean="0">
                <a:latin typeface="Algerian" panose="04020705040A02060702" pitchFamily="82" charset="0"/>
              </a:rPr>
              <a:t>vermemiz </a:t>
            </a:r>
            <a:r>
              <a:rPr lang="tr-TR" b="1" dirty="0">
                <a:latin typeface="Algerian" panose="04020705040A02060702" pitchFamily="82" charset="0"/>
              </a:rPr>
              <a:t>gerekiyor.</a:t>
            </a:r>
          </a:p>
          <a:p>
            <a:endParaRPr lang="tr-TR" dirty="0"/>
          </a:p>
        </p:txBody>
      </p:sp>
      <p:sp>
        <p:nvSpPr>
          <p:cNvPr id="6" name="Resim Yer Tutucusu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Metin kutusu 11"/>
          <p:cNvSpPr txBox="1"/>
          <p:nvPr/>
        </p:nvSpPr>
        <p:spPr>
          <a:xfrm>
            <a:off x="1199456" y="4725508"/>
            <a:ext cx="2376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Algerian" panose="04020705040A02060702" pitchFamily="82" charset="0"/>
              </a:rPr>
              <a:t>KAZALARA, KÖTÜ ALIŞKANLIKLARA VE YABANCILARA KARŞI, VÜCUDUMUZU KORUMAYA ÇALIŞMALIYIZ.</a:t>
            </a:r>
          </a:p>
          <a:p>
            <a:endParaRPr lang="tr-TR" dirty="0"/>
          </a:p>
        </p:txBody>
      </p:sp>
      <p:pic>
        <p:nvPicPr>
          <p:cNvPr id="19" name="Resim Yer Tutucusu 18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1165"/>
          <a:stretch>
            <a:fillRect/>
          </a:stretch>
        </p:blipFill>
        <p:spPr/>
      </p:pic>
      <p:pic>
        <p:nvPicPr>
          <p:cNvPr id="17" name="Resim Yer Tutucusu 1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11517"/>
          <a:stretch>
            <a:fillRect/>
          </a:stretch>
        </p:blipFill>
        <p:spPr>
          <a:xfrm>
            <a:off x="4421893" y="3611994"/>
            <a:ext cx="4748594" cy="2677481"/>
          </a:xfr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kadaş Olan Çocuklar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0_TF03896101" id="{E64098C3-4B43-4F21-A709-C164B2632CB8}" vid="{EA2C2FAD-3721-430E-88D9-81E48AB93A96}"/>
    </a:ext>
  </a:extLst>
</a:theme>
</file>

<file path=ppt/theme/theme2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Okul bahçesindeki çocukların bulunduğu eğitim sunusu ve albümü (geniş ekran)</Template>
  <TotalTime>200</TotalTime>
  <Words>780</Words>
  <Application>Microsoft Office PowerPoint</Application>
  <PresentationFormat>Geniş ekran</PresentationFormat>
  <Paragraphs>101</Paragraphs>
  <Slides>32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3" baseType="lpstr">
      <vt:lpstr>Agency FB</vt:lpstr>
      <vt:lpstr>Algerian</vt:lpstr>
      <vt:lpstr>Arial</vt:lpstr>
      <vt:lpstr>Book Antiqua</vt:lpstr>
      <vt:lpstr>Broadway</vt:lpstr>
      <vt:lpstr>Calibri</vt:lpstr>
      <vt:lpstr>Chiller</vt:lpstr>
      <vt:lpstr>Comic Sans MS</vt:lpstr>
      <vt:lpstr>Times New Roman</vt:lpstr>
      <vt:lpstr>Wingdings</vt:lpstr>
      <vt:lpstr>Arkadaş Olan Çocuklar 16x9</vt:lpstr>
      <vt:lpstr>MERHABA ÇOCUKLAR, SİZLERE BAZI ÖNEMLİ BİLGİLER VERECEĞİM.  HAYDİ HEP BİRLİKTE DİNLEYELİM</vt:lpstr>
      <vt:lpstr>PowerPoint Sunusu</vt:lpstr>
      <vt:lpstr>PowerPoint Sunusu</vt:lpstr>
      <vt:lpstr>PowerPoint Sunusu</vt:lpstr>
      <vt:lpstr>DÜZENLİ  OLARAK DİŞLERİMİZİ FIRÇALAMALIYIZ</vt:lpstr>
      <vt:lpstr>PowerPoint Sunusu</vt:lpstr>
      <vt:lpstr>BESLEYİCİ GIDALAR YEMELİYİZ</vt:lpstr>
      <vt:lpstr>AZARLANMAYA VE ŞİDDETE KARŞI KENDİMİZİ KORUMALIYIZ</vt:lpstr>
      <vt:lpstr>PowerPoint Sunusu</vt:lpstr>
      <vt:lpstr>DOKUNMAK NEDİR?</vt:lpstr>
      <vt:lpstr>İYİ  DOKUNUŞ</vt:lpstr>
      <vt:lpstr>PowerPoint Sunusu</vt:lpstr>
      <vt:lpstr>İYİ DOKUNUŞA ÖRNEKLER</vt:lpstr>
      <vt:lpstr>PowerPoint Sunusu</vt:lpstr>
      <vt:lpstr>KÖTÜ DOKUNUŞ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...senin denize girerken mayo ile örttüğün bölgelerin özel bölgelerindir.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MERHABA ÇOCUKLAR, SİZLERE BAZI ÖNEMLİ BİLGİLER VERECEĞİM.  LÜTFEN BENİ DİKKATLE DİNLEYİN.</dc:title>
  <dc:creator>mehveş ..</dc:creator>
  <cp:keywords/>
  <cp:lastModifiedBy>mehveş ..</cp:lastModifiedBy>
  <cp:revision>53</cp:revision>
  <dcterms:created xsi:type="dcterms:W3CDTF">2019-12-18T12:02:27Z</dcterms:created>
  <dcterms:modified xsi:type="dcterms:W3CDTF">2019-12-30T11:59:48Z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