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257" r:id="rId5"/>
    <p:sldId id="262" r:id="rId6"/>
    <p:sldId id="281" r:id="rId7"/>
    <p:sldId id="263" r:id="rId8"/>
    <p:sldId id="289" r:id="rId9"/>
    <p:sldId id="290" r:id="rId10"/>
    <p:sldId id="291" r:id="rId11"/>
    <p:sldId id="292" r:id="rId12"/>
    <p:sldId id="279" r:id="rId13"/>
    <p:sldId id="272" r:id="rId14"/>
    <p:sldId id="271" r:id="rId15"/>
    <p:sldId id="296" r:id="rId16"/>
    <p:sldId id="264" r:id="rId17"/>
    <p:sldId id="293" r:id="rId18"/>
    <p:sldId id="265" r:id="rId19"/>
    <p:sldId id="287" r:id="rId20"/>
    <p:sldId id="266" r:id="rId21"/>
    <p:sldId id="288" r:id="rId22"/>
    <p:sldId id="275" r:id="rId23"/>
    <p:sldId id="270" r:id="rId24"/>
    <p:sldId id="267" r:id="rId25"/>
    <p:sldId id="285" r:id="rId26"/>
    <p:sldId id="286" r:id="rId27"/>
    <p:sldId id="273" r:id="rId28"/>
    <p:sldId id="274" r:id="rId29"/>
    <p:sldId id="276" r:id="rId30"/>
    <p:sldId id="277" r:id="rId31"/>
    <p:sldId id="282" r:id="rId32"/>
    <p:sldId id="283" r:id="rId33"/>
    <p:sldId id="284" r:id="rId34"/>
    <p:sldId id="295" r:id="rId35"/>
    <p:sldId id="294" r:id="rId36"/>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FFFFCC"/>
    <a:srgbClr val="FF9999"/>
    <a:srgbClr val="660033"/>
    <a:srgbClr val="666699"/>
    <a:srgbClr val="006699"/>
    <a:srgbClr val="990033"/>
    <a:srgbClr val="FFCCCC"/>
    <a:srgbClr val="F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4" autoAdjust="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F5BED-7C2E-486E-B886-A5CCEFD22B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8C54315-0E86-49C3-B5EF-144935D49FC0}">
      <dgm:prSet/>
      <dgm:spPr/>
      <dgm:t>
        <a:bodyPr/>
        <a:lstStyle/>
        <a:p>
          <a:pPr rtl="0"/>
          <a:r>
            <a:rPr lang="tr-TR" b="1" dirty="0" smtClean="0">
              <a:latin typeface="Comic Sans MS" panose="030F0702030302020204" pitchFamily="66" charset="0"/>
            </a:rPr>
            <a:t>İhmal:</a:t>
          </a:r>
          <a:r>
            <a:rPr lang="tr-TR" b="0" dirty="0" smtClean="0">
              <a:latin typeface="Comic Sans MS" panose="030F0702030302020204" pitchFamily="66" charset="0"/>
            </a:rPr>
            <a:t> Çocukla bakmakla yükümlü olan kişinin, çocuğun fiziksel ve ruhsal yönden sağlıklı gelişmesi için gerekli olan koşulları sağlamaması ya da çocuğun bu konudaki gereksinimlerini dikkate almamasıdır.</a:t>
          </a:r>
          <a:endParaRPr lang="tr-TR" b="0" dirty="0">
            <a:latin typeface="Comic Sans MS" panose="030F0702030302020204" pitchFamily="66" charset="0"/>
          </a:endParaRPr>
        </a:p>
      </dgm:t>
    </dgm:pt>
    <dgm:pt modelId="{41CB0504-756F-4D4E-9057-05602C8351FB}" type="parTrans" cxnId="{1FCFB393-2DB6-4B6B-9251-8A5998B6A405}">
      <dgm:prSet/>
      <dgm:spPr/>
      <dgm:t>
        <a:bodyPr/>
        <a:lstStyle/>
        <a:p>
          <a:endParaRPr lang="tr-TR"/>
        </a:p>
      </dgm:t>
    </dgm:pt>
    <dgm:pt modelId="{478D26AF-13B6-46F4-9A00-7CBD7E77AE2A}" type="sibTrans" cxnId="{1FCFB393-2DB6-4B6B-9251-8A5998B6A405}">
      <dgm:prSet/>
      <dgm:spPr/>
      <dgm:t>
        <a:bodyPr/>
        <a:lstStyle/>
        <a:p>
          <a:endParaRPr lang="tr-TR"/>
        </a:p>
      </dgm:t>
    </dgm:pt>
    <dgm:pt modelId="{57C3CE06-361A-437C-9F1E-72EF1DC29212}" type="pres">
      <dgm:prSet presAssocID="{0C0F5BED-7C2E-486E-B886-A5CCEFD22B40}" presName="linear" presStyleCnt="0">
        <dgm:presLayoutVars>
          <dgm:animLvl val="lvl"/>
          <dgm:resizeHandles val="exact"/>
        </dgm:presLayoutVars>
      </dgm:prSet>
      <dgm:spPr/>
      <dgm:t>
        <a:bodyPr/>
        <a:lstStyle/>
        <a:p>
          <a:endParaRPr lang="tr-TR"/>
        </a:p>
      </dgm:t>
    </dgm:pt>
    <dgm:pt modelId="{8121BC7D-BFB8-40EF-BC40-0917D78C1B3F}" type="pres">
      <dgm:prSet presAssocID="{18C54315-0E86-49C3-B5EF-144935D49FC0}" presName="parentText" presStyleLbl="node1" presStyleIdx="0" presStyleCnt="1" custScaleY="56364" custLinFactNeighborX="13919" custLinFactNeighborY="-639">
        <dgm:presLayoutVars>
          <dgm:chMax val="0"/>
          <dgm:bulletEnabled val="1"/>
        </dgm:presLayoutVars>
      </dgm:prSet>
      <dgm:spPr/>
      <dgm:t>
        <a:bodyPr/>
        <a:lstStyle/>
        <a:p>
          <a:endParaRPr lang="tr-TR"/>
        </a:p>
      </dgm:t>
    </dgm:pt>
  </dgm:ptLst>
  <dgm:cxnLst>
    <dgm:cxn modelId="{795B54FB-4EDC-4C4E-B6AA-B9CD496A3058}" type="presOf" srcId="{18C54315-0E86-49C3-B5EF-144935D49FC0}" destId="{8121BC7D-BFB8-40EF-BC40-0917D78C1B3F}" srcOrd="0" destOrd="0" presId="urn:microsoft.com/office/officeart/2005/8/layout/vList2"/>
    <dgm:cxn modelId="{BDC18EBF-D364-4B5D-97F1-39854D1CA846}" type="presOf" srcId="{0C0F5BED-7C2E-486E-B886-A5CCEFD22B40}" destId="{57C3CE06-361A-437C-9F1E-72EF1DC29212}" srcOrd="0" destOrd="0" presId="urn:microsoft.com/office/officeart/2005/8/layout/vList2"/>
    <dgm:cxn modelId="{1FCFB393-2DB6-4B6B-9251-8A5998B6A405}" srcId="{0C0F5BED-7C2E-486E-B886-A5CCEFD22B40}" destId="{18C54315-0E86-49C3-B5EF-144935D49FC0}" srcOrd="0" destOrd="0" parTransId="{41CB0504-756F-4D4E-9057-05602C8351FB}" sibTransId="{478D26AF-13B6-46F4-9A00-7CBD7E77AE2A}"/>
    <dgm:cxn modelId="{EC686F89-B573-4FE0-8256-061CE5FE40AE}" type="presParOf" srcId="{57C3CE06-361A-437C-9F1E-72EF1DC29212}" destId="{8121BC7D-BFB8-40EF-BC40-0917D78C1B3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A63FA6-4A6D-470D-951E-87940156AF79}"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tr-TR"/>
        </a:p>
      </dgm:t>
    </dgm:pt>
    <dgm:pt modelId="{1A5C1052-C744-471D-BFDB-5F766DC2A231}">
      <dgm:prSet phldrT="[Metin]" custT="1"/>
      <dgm:spPr>
        <a:scene3d>
          <a:camera prst="orthographicFront"/>
          <a:lightRig rig="threePt" dir="t"/>
        </a:scene3d>
        <a:sp3d>
          <a:bevelT w="114300" prst="hardEdge"/>
        </a:sp3d>
      </dgm:spPr>
      <dgm:t>
        <a:bodyPr/>
        <a:lstStyle/>
        <a:p>
          <a:r>
            <a:rPr lang="tr-TR" sz="3600" dirty="0" smtClean="0">
              <a:latin typeface="Comic Sans MS" panose="030F0702030302020204" pitchFamily="66" charset="0"/>
            </a:rPr>
            <a:t>İSTİSMAR</a:t>
          </a:r>
          <a:endParaRPr lang="tr-TR" sz="3600" dirty="0">
            <a:latin typeface="Comic Sans MS" panose="030F0702030302020204" pitchFamily="66" charset="0"/>
          </a:endParaRPr>
        </a:p>
      </dgm:t>
    </dgm:pt>
    <dgm:pt modelId="{65E55178-F1D6-465A-A58E-C53F92152FA4}" type="parTrans" cxnId="{B3CDD212-64B8-475B-8F22-5D2E17E14A56}">
      <dgm:prSet/>
      <dgm:spPr/>
      <dgm:t>
        <a:bodyPr/>
        <a:lstStyle/>
        <a:p>
          <a:endParaRPr lang="tr-TR"/>
        </a:p>
      </dgm:t>
    </dgm:pt>
    <dgm:pt modelId="{8045AD71-CCF6-44FC-9155-95208FCA639B}" type="sibTrans" cxnId="{B3CDD212-64B8-475B-8F22-5D2E17E14A56}">
      <dgm:prSet/>
      <dgm:spPr/>
      <dgm:t>
        <a:bodyPr/>
        <a:lstStyle/>
        <a:p>
          <a:endParaRPr lang="tr-TR"/>
        </a:p>
      </dgm:t>
    </dgm:pt>
    <dgm:pt modelId="{6F367903-0FEC-4960-9694-9A4F9B4B5707}">
      <dgm:prSet phldrT="[Metin]" custT="1"/>
      <dgm:spPr>
        <a:scene3d>
          <a:camera prst="orthographicFront"/>
          <a:lightRig rig="threePt" dir="t"/>
        </a:scene3d>
        <a:sp3d>
          <a:bevelT w="114300" prst="hardEdge"/>
        </a:sp3d>
      </dgm:spPr>
      <dgm:t>
        <a:bodyPr/>
        <a:lstStyle/>
        <a:p>
          <a:r>
            <a:rPr lang="tr-TR" sz="2800" dirty="0" smtClean="0">
              <a:latin typeface="Comic Sans MS" panose="030F0702030302020204" pitchFamily="66" charset="0"/>
            </a:rPr>
            <a:t>FİZİKSEL İSTİSMAR</a:t>
          </a:r>
          <a:endParaRPr lang="tr-TR" sz="2800" dirty="0">
            <a:latin typeface="Comic Sans MS" panose="030F0702030302020204" pitchFamily="66" charset="0"/>
          </a:endParaRPr>
        </a:p>
      </dgm:t>
    </dgm:pt>
    <dgm:pt modelId="{92F6BB78-895A-4116-94FC-98CCCFB58F8C}" type="parTrans" cxnId="{BBE8C3C4-7C67-4A71-A213-8A3376268F9A}">
      <dgm:prSet/>
      <dgm:spPr>
        <a:scene3d>
          <a:camera prst="orthographicFront"/>
          <a:lightRig rig="threePt" dir="t"/>
        </a:scene3d>
        <a:sp3d>
          <a:bevelT w="114300" prst="hardEdge"/>
        </a:sp3d>
      </dgm:spPr>
      <dgm:t>
        <a:bodyPr/>
        <a:lstStyle/>
        <a:p>
          <a:endParaRPr lang="tr-TR"/>
        </a:p>
      </dgm:t>
    </dgm:pt>
    <dgm:pt modelId="{2BDCED22-7D95-4A7D-B00B-24C4E0C8BEA4}" type="sibTrans" cxnId="{BBE8C3C4-7C67-4A71-A213-8A3376268F9A}">
      <dgm:prSet/>
      <dgm:spPr/>
      <dgm:t>
        <a:bodyPr/>
        <a:lstStyle/>
        <a:p>
          <a:endParaRPr lang="tr-TR"/>
        </a:p>
      </dgm:t>
    </dgm:pt>
    <dgm:pt modelId="{1A1F85ED-E386-4686-821B-97552C414E18}">
      <dgm:prSet phldrT="[Metin]" custT="1"/>
      <dgm:spPr>
        <a:scene3d>
          <a:camera prst="orthographicFront"/>
          <a:lightRig rig="threePt" dir="t"/>
        </a:scene3d>
        <a:sp3d>
          <a:bevelT w="114300" prst="hardEdge"/>
        </a:sp3d>
      </dgm:spPr>
      <dgm:t>
        <a:bodyPr/>
        <a:lstStyle/>
        <a:p>
          <a:r>
            <a:rPr lang="tr-TR" sz="2800" dirty="0" smtClean="0">
              <a:latin typeface="Comic Sans MS" panose="030F0702030302020204" pitchFamily="66" charset="0"/>
            </a:rPr>
            <a:t>DUYGUSAL İSTİSMAR</a:t>
          </a:r>
          <a:endParaRPr lang="tr-TR" sz="2800" dirty="0">
            <a:latin typeface="Comic Sans MS" panose="030F0702030302020204" pitchFamily="66" charset="0"/>
          </a:endParaRPr>
        </a:p>
      </dgm:t>
    </dgm:pt>
    <dgm:pt modelId="{03523184-709C-48AC-8921-B2229B67EB48}" type="parTrans" cxnId="{659C53D0-E8DC-4DFA-B313-2843BFC62421}">
      <dgm:prSet/>
      <dgm:spPr>
        <a:scene3d>
          <a:camera prst="orthographicFront"/>
          <a:lightRig rig="threePt" dir="t"/>
        </a:scene3d>
        <a:sp3d>
          <a:bevelT w="114300" prst="hardEdge"/>
        </a:sp3d>
      </dgm:spPr>
      <dgm:t>
        <a:bodyPr/>
        <a:lstStyle/>
        <a:p>
          <a:endParaRPr lang="tr-TR"/>
        </a:p>
      </dgm:t>
    </dgm:pt>
    <dgm:pt modelId="{2CD00D5B-94A9-4C2D-9BEB-97EB87D78D67}" type="sibTrans" cxnId="{659C53D0-E8DC-4DFA-B313-2843BFC62421}">
      <dgm:prSet/>
      <dgm:spPr/>
      <dgm:t>
        <a:bodyPr/>
        <a:lstStyle/>
        <a:p>
          <a:endParaRPr lang="tr-TR"/>
        </a:p>
      </dgm:t>
    </dgm:pt>
    <dgm:pt modelId="{79FEFDC8-E908-4F18-A6B9-DE82E9108BD2}">
      <dgm:prSet phldrT="[Metin]" custT="1"/>
      <dgm:spPr>
        <a:scene3d>
          <a:camera prst="orthographicFront"/>
          <a:lightRig rig="threePt" dir="t"/>
        </a:scene3d>
        <a:sp3d>
          <a:bevelT w="114300" prst="hardEdge"/>
        </a:sp3d>
      </dgm:spPr>
      <dgm:t>
        <a:bodyPr/>
        <a:lstStyle/>
        <a:p>
          <a:r>
            <a:rPr lang="tr-TR" sz="2800" dirty="0" smtClean="0">
              <a:latin typeface="Comic Sans MS" panose="030F0702030302020204" pitchFamily="66" charset="0"/>
            </a:rPr>
            <a:t>CİNSEL İSTİSMAR</a:t>
          </a:r>
          <a:endParaRPr lang="tr-TR" sz="2800" dirty="0">
            <a:latin typeface="Comic Sans MS" panose="030F0702030302020204" pitchFamily="66" charset="0"/>
          </a:endParaRPr>
        </a:p>
      </dgm:t>
    </dgm:pt>
    <dgm:pt modelId="{E5A3DFFB-093A-4D01-9FA5-A5353D9C9B69}" type="parTrans" cxnId="{10E67FBD-70CE-431B-BB63-72A6B07DD29E}">
      <dgm:prSet/>
      <dgm:spPr>
        <a:scene3d>
          <a:camera prst="orthographicFront"/>
          <a:lightRig rig="threePt" dir="t"/>
        </a:scene3d>
        <a:sp3d>
          <a:bevelT w="114300" prst="hardEdge"/>
        </a:sp3d>
      </dgm:spPr>
      <dgm:t>
        <a:bodyPr/>
        <a:lstStyle/>
        <a:p>
          <a:endParaRPr lang="tr-TR"/>
        </a:p>
      </dgm:t>
    </dgm:pt>
    <dgm:pt modelId="{19A162FA-8CF7-4801-861F-4037F8B95E9E}" type="sibTrans" cxnId="{10E67FBD-70CE-431B-BB63-72A6B07DD29E}">
      <dgm:prSet/>
      <dgm:spPr/>
      <dgm:t>
        <a:bodyPr/>
        <a:lstStyle/>
        <a:p>
          <a:endParaRPr lang="tr-TR"/>
        </a:p>
      </dgm:t>
    </dgm:pt>
    <dgm:pt modelId="{AFF1B25D-9B26-4363-A8C6-0F101371B871}">
      <dgm:prSet custT="1"/>
      <dgm:spPr>
        <a:scene3d>
          <a:camera prst="orthographicFront"/>
          <a:lightRig rig="threePt" dir="t"/>
        </a:scene3d>
        <a:sp3d>
          <a:bevelT w="114300" prst="hardEdge"/>
        </a:sp3d>
      </dgm:spPr>
      <dgm:t>
        <a:bodyPr/>
        <a:lstStyle/>
        <a:p>
          <a:r>
            <a:rPr lang="tr-TR" sz="2800" dirty="0" smtClean="0">
              <a:latin typeface="Comic Sans MS" panose="030F0702030302020204" pitchFamily="66" charset="0"/>
            </a:rPr>
            <a:t>EKONOMİK İSTİSMAR</a:t>
          </a:r>
          <a:endParaRPr lang="tr-TR" sz="2800" dirty="0">
            <a:latin typeface="Comic Sans MS" panose="030F0702030302020204" pitchFamily="66" charset="0"/>
          </a:endParaRPr>
        </a:p>
      </dgm:t>
    </dgm:pt>
    <dgm:pt modelId="{0D0C041C-7002-4A6C-87BD-4A18DFFB8067}" type="parTrans" cxnId="{AE55ABEE-F501-4506-9D58-59FDCB251268}">
      <dgm:prSet/>
      <dgm:spPr>
        <a:scene3d>
          <a:camera prst="orthographicFront"/>
          <a:lightRig rig="threePt" dir="t"/>
        </a:scene3d>
        <a:sp3d>
          <a:bevelT w="114300" prst="hardEdge"/>
        </a:sp3d>
      </dgm:spPr>
      <dgm:t>
        <a:bodyPr/>
        <a:lstStyle/>
        <a:p>
          <a:endParaRPr lang="tr-TR"/>
        </a:p>
      </dgm:t>
    </dgm:pt>
    <dgm:pt modelId="{66B7383B-ACF1-463C-BCB4-DA7413A5B563}" type="sibTrans" cxnId="{AE55ABEE-F501-4506-9D58-59FDCB251268}">
      <dgm:prSet/>
      <dgm:spPr/>
      <dgm:t>
        <a:bodyPr/>
        <a:lstStyle/>
        <a:p>
          <a:endParaRPr lang="tr-TR"/>
        </a:p>
      </dgm:t>
    </dgm:pt>
    <dgm:pt modelId="{19B51A59-B674-42A4-9AF4-9551052B26F6}" type="pres">
      <dgm:prSet presAssocID="{0BA63FA6-4A6D-470D-951E-87940156AF79}" presName="hierChild1" presStyleCnt="0">
        <dgm:presLayoutVars>
          <dgm:orgChart val="1"/>
          <dgm:chPref val="1"/>
          <dgm:dir/>
          <dgm:animOne val="branch"/>
          <dgm:animLvl val="lvl"/>
          <dgm:resizeHandles/>
        </dgm:presLayoutVars>
      </dgm:prSet>
      <dgm:spPr/>
      <dgm:t>
        <a:bodyPr/>
        <a:lstStyle/>
        <a:p>
          <a:endParaRPr lang="tr-TR"/>
        </a:p>
      </dgm:t>
    </dgm:pt>
    <dgm:pt modelId="{96E9318A-0AEA-4CAF-9BC6-D02FC79C7E76}" type="pres">
      <dgm:prSet presAssocID="{1A5C1052-C744-471D-BFDB-5F766DC2A231}" presName="hierRoot1" presStyleCnt="0">
        <dgm:presLayoutVars>
          <dgm:hierBranch val="init"/>
        </dgm:presLayoutVars>
      </dgm:prSet>
      <dgm:spPr>
        <a:scene3d>
          <a:camera prst="orthographicFront"/>
          <a:lightRig rig="threePt" dir="t"/>
        </a:scene3d>
        <a:sp3d>
          <a:bevelT w="114300" prst="hardEdge"/>
        </a:sp3d>
      </dgm:spPr>
    </dgm:pt>
    <dgm:pt modelId="{F4A7BC51-98AE-41F5-AB29-6643A7EF70FD}" type="pres">
      <dgm:prSet presAssocID="{1A5C1052-C744-471D-BFDB-5F766DC2A231}" presName="rootComposite1" presStyleCnt="0"/>
      <dgm:spPr>
        <a:scene3d>
          <a:camera prst="orthographicFront"/>
          <a:lightRig rig="threePt" dir="t"/>
        </a:scene3d>
        <a:sp3d>
          <a:bevelT w="114300" prst="hardEdge"/>
        </a:sp3d>
      </dgm:spPr>
    </dgm:pt>
    <dgm:pt modelId="{8EC1B7A7-6F2A-48FE-A7EC-FD0937BF52A0}" type="pres">
      <dgm:prSet presAssocID="{1A5C1052-C744-471D-BFDB-5F766DC2A231}" presName="rootText1" presStyleLbl="node0" presStyleIdx="0" presStyleCnt="1" custScaleX="121740">
        <dgm:presLayoutVars>
          <dgm:chPref val="3"/>
        </dgm:presLayoutVars>
      </dgm:prSet>
      <dgm:spPr/>
      <dgm:t>
        <a:bodyPr/>
        <a:lstStyle/>
        <a:p>
          <a:endParaRPr lang="tr-TR"/>
        </a:p>
      </dgm:t>
    </dgm:pt>
    <dgm:pt modelId="{FFDAAB9F-3AB8-47E2-92E9-5A416660F49B}" type="pres">
      <dgm:prSet presAssocID="{1A5C1052-C744-471D-BFDB-5F766DC2A231}" presName="rootConnector1" presStyleLbl="node1" presStyleIdx="0" presStyleCnt="0"/>
      <dgm:spPr/>
      <dgm:t>
        <a:bodyPr/>
        <a:lstStyle/>
        <a:p>
          <a:endParaRPr lang="tr-TR"/>
        </a:p>
      </dgm:t>
    </dgm:pt>
    <dgm:pt modelId="{6464BDC5-3AAC-4794-B4D2-BF5BAEA392DD}" type="pres">
      <dgm:prSet presAssocID="{1A5C1052-C744-471D-BFDB-5F766DC2A231}" presName="hierChild2" presStyleCnt="0"/>
      <dgm:spPr>
        <a:scene3d>
          <a:camera prst="orthographicFront"/>
          <a:lightRig rig="threePt" dir="t"/>
        </a:scene3d>
        <a:sp3d>
          <a:bevelT w="114300" prst="hardEdge"/>
        </a:sp3d>
      </dgm:spPr>
    </dgm:pt>
    <dgm:pt modelId="{51077116-664B-49C6-B289-AFAC9BC2D404}" type="pres">
      <dgm:prSet presAssocID="{92F6BB78-895A-4116-94FC-98CCCFB58F8C}" presName="Name37" presStyleLbl="parChTrans1D2" presStyleIdx="0" presStyleCnt="4"/>
      <dgm:spPr/>
      <dgm:t>
        <a:bodyPr/>
        <a:lstStyle/>
        <a:p>
          <a:endParaRPr lang="tr-TR"/>
        </a:p>
      </dgm:t>
    </dgm:pt>
    <dgm:pt modelId="{3A04F299-89B4-46C2-A1FB-65E535CEA6B5}" type="pres">
      <dgm:prSet presAssocID="{6F367903-0FEC-4960-9694-9A4F9B4B5707}" presName="hierRoot2" presStyleCnt="0">
        <dgm:presLayoutVars>
          <dgm:hierBranch val="init"/>
        </dgm:presLayoutVars>
      </dgm:prSet>
      <dgm:spPr>
        <a:scene3d>
          <a:camera prst="orthographicFront"/>
          <a:lightRig rig="threePt" dir="t"/>
        </a:scene3d>
        <a:sp3d>
          <a:bevelT w="114300" prst="hardEdge"/>
        </a:sp3d>
      </dgm:spPr>
    </dgm:pt>
    <dgm:pt modelId="{0F9967B2-4838-4CD6-89B2-F9A3104070AE}" type="pres">
      <dgm:prSet presAssocID="{6F367903-0FEC-4960-9694-9A4F9B4B5707}" presName="rootComposite" presStyleCnt="0"/>
      <dgm:spPr>
        <a:scene3d>
          <a:camera prst="orthographicFront"/>
          <a:lightRig rig="threePt" dir="t"/>
        </a:scene3d>
        <a:sp3d>
          <a:bevelT w="114300" prst="hardEdge"/>
        </a:sp3d>
      </dgm:spPr>
    </dgm:pt>
    <dgm:pt modelId="{6E938DFF-007F-4DD4-8E99-7FF87D775F92}" type="pres">
      <dgm:prSet presAssocID="{6F367903-0FEC-4960-9694-9A4F9B4B5707}" presName="rootText" presStyleLbl="node2" presStyleIdx="0" presStyleCnt="4">
        <dgm:presLayoutVars>
          <dgm:chPref val="3"/>
        </dgm:presLayoutVars>
      </dgm:prSet>
      <dgm:spPr/>
      <dgm:t>
        <a:bodyPr/>
        <a:lstStyle/>
        <a:p>
          <a:endParaRPr lang="tr-TR"/>
        </a:p>
      </dgm:t>
    </dgm:pt>
    <dgm:pt modelId="{D13118F8-9BFC-473E-A593-6439F214A57F}" type="pres">
      <dgm:prSet presAssocID="{6F367903-0FEC-4960-9694-9A4F9B4B5707}" presName="rootConnector" presStyleLbl="node2" presStyleIdx="0" presStyleCnt="4"/>
      <dgm:spPr/>
      <dgm:t>
        <a:bodyPr/>
        <a:lstStyle/>
        <a:p>
          <a:endParaRPr lang="tr-TR"/>
        </a:p>
      </dgm:t>
    </dgm:pt>
    <dgm:pt modelId="{4172FC2C-BC37-46AD-B4DC-A785FD91F8FD}" type="pres">
      <dgm:prSet presAssocID="{6F367903-0FEC-4960-9694-9A4F9B4B5707}" presName="hierChild4" presStyleCnt="0"/>
      <dgm:spPr>
        <a:scene3d>
          <a:camera prst="orthographicFront"/>
          <a:lightRig rig="threePt" dir="t"/>
        </a:scene3d>
        <a:sp3d>
          <a:bevelT w="114300" prst="hardEdge"/>
        </a:sp3d>
      </dgm:spPr>
    </dgm:pt>
    <dgm:pt modelId="{87855CD6-5B2E-484B-AA0C-FF4CA052FDA2}" type="pres">
      <dgm:prSet presAssocID="{6F367903-0FEC-4960-9694-9A4F9B4B5707}" presName="hierChild5" presStyleCnt="0"/>
      <dgm:spPr>
        <a:scene3d>
          <a:camera prst="orthographicFront"/>
          <a:lightRig rig="threePt" dir="t"/>
        </a:scene3d>
        <a:sp3d>
          <a:bevelT w="114300" prst="hardEdge"/>
        </a:sp3d>
      </dgm:spPr>
    </dgm:pt>
    <dgm:pt modelId="{5DCADA38-F578-4DBB-8169-9E82F18F1DAE}" type="pres">
      <dgm:prSet presAssocID="{03523184-709C-48AC-8921-B2229B67EB48}" presName="Name37" presStyleLbl="parChTrans1D2" presStyleIdx="1" presStyleCnt="4"/>
      <dgm:spPr/>
      <dgm:t>
        <a:bodyPr/>
        <a:lstStyle/>
        <a:p>
          <a:endParaRPr lang="tr-TR"/>
        </a:p>
      </dgm:t>
    </dgm:pt>
    <dgm:pt modelId="{69B570B6-8855-4909-B8FE-5AA4990272D9}" type="pres">
      <dgm:prSet presAssocID="{1A1F85ED-E386-4686-821B-97552C414E18}" presName="hierRoot2" presStyleCnt="0">
        <dgm:presLayoutVars>
          <dgm:hierBranch val="init"/>
        </dgm:presLayoutVars>
      </dgm:prSet>
      <dgm:spPr>
        <a:scene3d>
          <a:camera prst="orthographicFront"/>
          <a:lightRig rig="threePt" dir="t"/>
        </a:scene3d>
        <a:sp3d>
          <a:bevelT w="114300" prst="hardEdge"/>
        </a:sp3d>
      </dgm:spPr>
    </dgm:pt>
    <dgm:pt modelId="{E66CE0FD-79C1-4201-AA03-6039A9B2C49B}" type="pres">
      <dgm:prSet presAssocID="{1A1F85ED-E386-4686-821B-97552C414E18}" presName="rootComposite" presStyleCnt="0"/>
      <dgm:spPr>
        <a:scene3d>
          <a:camera prst="orthographicFront"/>
          <a:lightRig rig="threePt" dir="t"/>
        </a:scene3d>
        <a:sp3d>
          <a:bevelT w="114300" prst="hardEdge"/>
        </a:sp3d>
      </dgm:spPr>
    </dgm:pt>
    <dgm:pt modelId="{FF22E98E-9DE4-4555-A160-670DFCEE32D9}" type="pres">
      <dgm:prSet presAssocID="{1A1F85ED-E386-4686-821B-97552C414E18}" presName="rootText" presStyleLbl="node2" presStyleIdx="1" presStyleCnt="4">
        <dgm:presLayoutVars>
          <dgm:chPref val="3"/>
        </dgm:presLayoutVars>
      </dgm:prSet>
      <dgm:spPr/>
      <dgm:t>
        <a:bodyPr/>
        <a:lstStyle/>
        <a:p>
          <a:endParaRPr lang="tr-TR"/>
        </a:p>
      </dgm:t>
    </dgm:pt>
    <dgm:pt modelId="{8D0AC0C9-3D24-46DA-9784-4B88DBE67DCF}" type="pres">
      <dgm:prSet presAssocID="{1A1F85ED-E386-4686-821B-97552C414E18}" presName="rootConnector" presStyleLbl="node2" presStyleIdx="1" presStyleCnt="4"/>
      <dgm:spPr/>
      <dgm:t>
        <a:bodyPr/>
        <a:lstStyle/>
        <a:p>
          <a:endParaRPr lang="tr-TR"/>
        </a:p>
      </dgm:t>
    </dgm:pt>
    <dgm:pt modelId="{310764F5-0E7D-4325-B019-6E67492F4C9E}" type="pres">
      <dgm:prSet presAssocID="{1A1F85ED-E386-4686-821B-97552C414E18}" presName="hierChild4" presStyleCnt="0"/>
      <dgm:spPr>
        <a:scene3d>
          <a:camera prst="orthographicFront"/>
          <a:lightRig rig="threePt" dir="t"/>
        </a:scene3d>
        <a:sp3d>
          <a:bevelT w="114300" prst="hardEdge"/>
        </a:sp3d>
      </dgm:spPr>
    </dgm:pt>
    <dgm:pt modelId="{2C251367-0DA4-4586-AFC3-4CD1986153BA}" type="pres">
      <dgm:prSet presAssocID="{1A1F85ED-E386-4686-821B-97552C414E18}" presName="hierChild5" presStyleCnt="0"/>
      <dgm:spPr>
        <a:scene3d>
          <a:camera prst="orthographicFront"/>
          <a:lightRig rig="threePt" dir="t"/>
        </a:scene3d>
        <a:sp3d>
          <a:bevelT w="114300" prst="hardEdge"/>
        </a:sp3d>
      </dgm:spPr>
    </dgm:pt>
    <dgm:pt modelId="{8C3DDE99-9190-4D13-97DF-2DA9273FE437}" type="pres">
      <dgm:prSet presAssocID="{0D0C041C-7002-4A6C-87BD-4A18DFFB8067}" presName="Name37" presStyleLbl="parChTrans1D2" presStyleIdx="2" presStyleCnt="4"/>
      <dgm:spPr/>
      <dgm:t>
        <a:bodyPr/>
        <a:lstStyle/>
        <a:p>
          <a:endParaRPr lang="tr-TR"/>
        </a:p>
      </dgm:t>
    </dgm:pt>
    <dgm:pt modelId="{73D26AAB-7F54-4FEC-A406-615109B26D13}" type="pres">
      <dgm:prSet presAssocID="{AFF1B25D-9B26-4363-A8C6-0F101371B871}" presName="hierRoot2" presStyleCnt="0">
        <dgm:presLayoutVars>
          <dgm:hierBranch val="init"/>
        </dgm:presLayoutVars>
      </dgm:prSet>
      <dgm:spPr>
        <a:scene3d>
          <a:camera prst="orthographicFront"/>
          <a:lightRig rig="threePt" dir="t"/>
        </a:scene3d>
        <a:sp3d>
          <a:bevelT w="114300" prst="hardEdge"/>
        </a:sp3d>
      </dgm:spPr>
    </dgm:pt>
    <dgm:pt modelId="{3C418A38-42FE-4D48-A016-0A4D9398FA71}" type="pres">
      <dgm:prSet presAssocID="{AFF1B25D-9B26-4363-A8C6-0F101371B871}" presName="rootComposite" presStyleCnt="0"/>
      <dgm:spPr>
        <a:scene3d>
          <a:camera prst="orthographicFront"/>
          <a:lightRig rig="threePt" dir="t"/>
        </a:scene3d>
        <a:sp3d>
          <a:bevelT w="114300" prst="hardEdge"/>
        </a:sp3d>
      </dgm:spPr>
    </dgm:pt>
    <dgm:pt modelId="{D8EFF4BA-8BEB-4AFE-9324-1A65FC46C977}" type="pres">
      <dgm:prSet presAssocID="{AFF1B25D-9B26-4363-A8C6-0F101371B871}" presName="rootText" presStyleLbl="node2" presStyleIdx="2" presStyleCnt="4">
        <dgm:presLayoutVars>
          <dgm:chPref val="3"/>
        </dgm:presLayoutVars>
      </dgm:prSet>
      <dgm:spPr/>
      <dgm:t>
        <a:bodyPr/>
        <a:lstStyle/>
        <a:p>
          <a:endParaRPr lang="tr-TR"/>
        </a:p>
      </dgm:t>
    </dgm:pt>
    <dgm:pt modelId="{81729E0C-030C-4B66-BD61-05B9CA4084EC}" type="pres">
      <dgm:prSet presAssocID="{AFF1B25D-9B26-4363-A8C6-0F101371B871}" presName="rootConnector" presStyleLbl="node2" presStyleIdx="2" presStyleCnt="4"/>
      <dgm:spPr/>
      <dgm:t>
        <a:bodyPr/>
        <a:lstStyle/>
        <a:p>
          <a:endParaRPr lang="tr-TR"/>
        </a:p>
      </dgm:t>
    </dgm:pt>
    <dgm:pt modelId="{008DA7E7-359E-457D-ACFE-87FEA72ED912}" type="pres">
      <dgm:prSet presAssocID="{AFF1B25D-9B26-4363-A8C6-0F101371B871}" presName="hierChild4" presStyleCnt="0"/>
      <dgm:spPr>
        <a:scene3d>
          <a:camera prst="orthographicFront"/>
          <a:lightRig rig="threePt" dir="t"/>
        </a:scene3d>
        <a:sp3d>
          <a:bevelT w="114300" prst="hardEdge"/>
        </a:sp3d>
      </dgm:spPr>
    </dgm:pt>
    <dgm:pt modelId="{A6C072D6-39D0-4B16-966E-34AD7B1CF351}" type="pres">
      <dgm:prSet presAssocID="{AFF1B25D-9B26-4363-A8C6-0F101371B871}" presName="hierChild5" presStyleCnt="0"/>
      <dgm:spPr>
        <a:scene3d>
          <a:camera prst="orthographicFront"/>
          <a:lightRig rig="threePt" dir="t"/>
        </a:scene3d>
        <a:sp3d>
          <a:bevelT w="114300" prst="hardEdge"/>
        </a:sp3d>
      </dgm:spPr>
    </dgm:pt>
    <dgm:pt modelId="{CE5007BB-0F70-4EB9-BA15-5E74E4273071}" type="pres">
      <dgm:prSet presAssocID="{E5A3DFFB-093A-4D01-9FA5-A5353D9C9B69}" presName="Name37" presStyleLbl="parChTrans1D2" presStyleIdx="3" presStyleCnt="4"/>
      <dgm:spPr/>
      <dgm:t>
        <a:bodyPr/>
        <a:lstStyle/>
        <a:p>
          <a:endParaRPr lang="tr-TR"/>
        </a:p>
      </dgm:t>
    </dgm:pt>
    <dgm:pt modelId="{5BB36D5F-3FDA-44AF-A7AB-5038C502B8A3}" type="pres">
      <dgm:prSet presAssocID="{79FEFDC8-E908-4F18-A6B9-DE82E9108BD2}" presName="hierRoot2" presStyleCnt="0">
        <dgm:presLayoutVars>
          <dgm:hierBranch val="init"/>
        </dgm:presLayoutVars>
      </dgm:prSet>
      <dgm:spPr>
        <a:scene3d>
          <a:camera prst="orthographicFront"/>
          <a:lightRig rig="threePt" dir="t"/>
        </a:scene3d>
        <a:sp3d>
          <a:bevelT w="114300" prst="hardEdge"/>
        </a:sp3d>
      </dgm:spPr>
    </dgm:pt>
    <dgm:pt modelId="{A57E41C2-B05C-4152-8054-0179F4C67317}" type="pres">
      <dgm:prSet presAssocID="{79FEFDC8-E908-4F18-A6B9-DE82E9108BD2}" presName="rootComposite" presStyleCnt="0"/>
      <dgm:spPr>
        <a:scene3d>
          <a:camera prst="orthographicFront"/>
          <a:lightRig rig="threePt" dir="t"/>
        </a:scene3d>
        <a:sp3d>
          <a:bevelT w="114300" prst="hardEdge"/>
        </a:sp3d>
      </dgm:spPr>
    </dgm:pt>
    <dgm:pt modelId="{B3A408C6-74ED-4240-84B1-07491B8CCEC9}" type="pres">
      <dgm:prSet presAssocID="{79FEFDC8-E908-4F18-A6B9-DE82E9108BD2}" presName="rootText" presStyleLbl="node2" presStyleIdx="3" presStyleCnt="4">
        <dgm:presLayoutVars>
          <dgm:chPref val="3"/>
        </dgm:presLayoutVars>
      </dgm:prSet>
      <dgm:spPr/>
      <dgm:t>
        <a:bodyPr/>
        <a:lstStyle/>
        <a:p>
          <a:endParaRPr lang="tr-TR"/>
        </a:p>
      </dgm:t>
    </dgm:pt>
    <dgm:pt modelId="{098E8B93-EA89-46E1-97D1-A12B62BBFC83}" type="pres">
      <dgm:prSet presAssocID="{79FEFDC8-E908-4F18-A6B9-DE82E9108BD2}" presName="rootConnector" presStyleLbl="node2" presStyleIdx="3" presStyleCnt="4"/>
      <dgm:spPr/>
      <dgm:t>
        <a:bodyPr/>
        <a:lstStyle/>
        <a:p>
          <a:endParaRPr lang="tr-TR"/>
        </a:p>
      </dgm:t>
    </dgm:pt>
    <dgm:pt modelId="{B6215564-D95C-4EFC-A2F6-B11B3D671FDC}" type="pres">
      <dgm:prSet presAssocID="{79FEFDC8-E908-4F18-A6B9-DE82E9108BD2}" presName="hierChild4" presStyleCnt="0"/>
      <dgm:spPr>
        <a:scene3d>
          <a:camera prst="orthographicFront"/>
          <a:lightRig rig="threePt" dir="t"/>
        </a:scene3d>
        <a:sp3d>
          <a:bevelT w="114300" prst="hardEdge"/>
        </a:sp3d>
      </dgm:spPr>
    </dgm:pt>
    <dgm:pt modelId="{08502BFE-FBC9-487F-B495-3C5BA617A786}" type="pres">
      <dgm:prSet presAssocID="{79FEFDC8-E908-4F18-A6B9-DE82E9108BD2}" presName="hierChild5" presStyleCnt="0"/>
      <dgm:spPr>
        <a:scene3d>
          <a:camera prst="orthographicFront"/>
          <a:lightRig rig="threePt" dir="t"/>
        </a:scene3d>
        <a:sp3d>
          <a:bevelT w="114300" prst="hardEdge"/>
        </a:sp3d>
      </dgm:spPr>
    </dgm:pt>
    <dgm:pt modelId="{8CAD7E6F-889D-4583-8EAA-362F216199BF}" type="pres">
      <dgm:prSet presAssocID="{1A5C1052-C744-471D-BFDB-5F766DC2A231}" presName="hierChild3" presStyleCnt="0"/>
      <dgm:spPr>
        <a:scene3d>
          <a:camera prst="orthographicFront"/>
          <a:lightRig rig="threePt" dir="t"/>
        </a:scene3d>
        <a:sp3d>
          <a:bevelT w="114300" prst="hardEdge"/>
        </a:sp3d>
      </dgm:spPr>
    </dgm:pt>
  </dgm:ptLst>
  <dgm:cxnLst>
    <dgm:cxn modelId="{EF3F9A3F-2E75-4EE5-8BED-A0E58AB27D25}" type="presOf" srcId="{0D0C041C-7002-4A6C-87BD-4A18DFFB8067}" destId="{8C3DDE99-9190-4D13-97DF-2DA9273FE437}" srcOrd="0" destOrd="0" presId="urn:microsoft.com/office/officeart/2005/8/layout/orgChart1"/>
    <dgm:cxn modelId="{42569988-8C19-43BB-8C9B-79DF3530CD75}" type="presOf" srcId="{1A5C1052-C744-471D-BFDB-5F766DC2A231}" destId="{FFDAAB9F-3AB8-47E2-92E9-5A416660F49B}" srcOrd="1" destOrd="0" presId="urn:microsoft.com/office/officeart/2005/8/layout/orgChart1"/>
    <dgm:cxn modelId="{38D9CD4C-C006-48D8-816F-3119A5CEB45B}" type="presOf" srcId="{AFF1B25D-9B26-4363-A8C6-0F101371B871}" destId="{81729E0C-030C-4B66-BD61-05B9CA4084EC}" srcOrd="1" destOrd="0" presId="urn:microsoft.com/office/officeart/2005/8/layout/orgChart1"/>
    <dgm:cxn modelId="{D329C7B5-CAED-4808-B8DE-20CE0EFB3D6F}" type="presOf" srcId="{1A1F85ED-E386-4686-821B-97552C414E18}" destId="{8D0AC0C9-3D24-46DA-9784-4B88DBE67DCF}" srcOrd="1" destOrd="0" presId="urn:microsoft.com/office/officeart/2005/8/layout/orgChart1"/>
    <dgm:cxn modelId="{FEF4DFA4-19C2-4D75-A5FB-F4BCFE388FC0}" type="presOf" srcId="{03523184-709C-48AC-8921-B2229B67EB48}" destId="{5DCADA38-F578-4DBB-8169-9E82F18F1DAE}" srcOrd="0" destOrd="0" presId="urn:microsoft.com/office/officeart/2005/8/layout/orgChart1"/>
    <dgm:cxn modelId="{1E617D85-F4D1-44DC-B380-A34DF251EE8E}" type="presOf" srcId="{6F367903-0FEC-4960-9694-9A4F9B4B5707}" destId="{6E938DFF-007F-4DD4-8E99-7FF87D775F92}" srcOrd="0" destOrd="0" presId="urn:microsoft.com/office/officeart/2005/8/layout/orgChart1"/>
    <dgm:cxn modelId="{6EF794ED-9156-4B01-BF0D-F77EBFAF4081}" type="presOf" srcId="{1A5C1052-C744-471D-BFDB-5F766DC2A231}" destId="{8EC1B7A7-6F2A-48FE-A7EC-FD0937BF52A0}" srcOrd="0" destOrd="0" presId="urn:microsoft.com/office/officeart/2005/8/layout/orgChart1"/>
    <dgm:cxn modelId="{659C53D0-E8DC-4DFA-B313-2843BFC62421}" srcId="{1A5C1052-C744-471D-BFDB-5F766DC2A231}" destId="{1A1F85ED-E386-4686-821B-97552C414E18}" srcOrd="1" destOrd="0" parTransId="{03523184-709C-48AC-8921-B2229B67EB48}" sibTransId="{2CD00D5B-94A9-4C2D-9BEB-97EB87D78D67}"/>
    <dgm:cxn modelId="{B3CDD212-64B8-475B-8F22-5D2E17E14A56}" srcId="{0BA63FA6-4A6D-470D-951E-87940156AF79}" destId="{1A5C1052-C744-471D-BFDB-5F766DC2A231}" srcOrd="0" destOrd="0" parTransId="{65E55178-F1D6-465A-A58E-C53F92152FA4}" sibTransId="{8045AD71-CCF6-44FC-9155-95208FCA639B}"/>
    <dgm:cxn modelId="{FCC72F2A-0A26-4427-9AD2-A9742C649CA8}" type="presOf" srcId="{92F6BB78-895A-4116-94FC-98CCCFB58F8C}" destId="{51077116-664B-49C6-B289-AFAC9BC2D404}" srcOrd="0" destOrd="0" presId="urn:microsoft.com/office/officeart/2005/8/layout/orgChart1"/>
    <dgm:cxn modelId="{10E67FBD-70CE-431B-BB63-72A6B07DD29E}" srcId="{1A5C1052-C744-471D-BFDB-5F766DC2A231}" destId="{79FEFDC8-E908-4F18-A6B9-DE82E9108BD2}" srcOrd="3" destOrd="0" parTransId="{E5A3DFFB-093A-4D01-9FA5-A5353D9C9B69}" sibTransId="{19A162FA-8CF7-4801-861F-4037F8B95E9E}"/>
    <dgm:cxn modelId="{78F2DF08-E52C-4821-AF10-2C66CC7CEE53}" type="presOf" srcId="{79FEFDC8-E908-4F18-A6B9-DE82E9108BD2}" destId="{B3A408C6-74ED-4240-84B1-07491B8CCEC9}" srcOrd="0" destOrd="0" presId="urn:microsoft.com/office/officeart/2005/8/layout/orgChart1"/>
    <dgm:cxn modelId="{BBE8C3C4-7C67-4A71-A213-8A3376268F9A}" srcId="{1A5C1052-C744-471D-BFDB-5F766DC2A231}" destId="{6F367903-0FEC-4960-9694-9A4F9B4B5707}" srcOrd="0" destOrd="0" parTransId="{92F6BB78-895A-4116-94FC-98CCCFB58F8C}" sibTransId="{2BDCED22-7D95-4A7D-B00B-24C4E0C8BEA4}"/>
    <dgm:cxn modelId="{7CCD0E47-9A72-4AF7-B329-DE684992DF96}" type="presOf" srcId="{79FEFDC8-E908-4F18-A6B9-DE82E9108BD2}" destId="{098E8B93-EA89-46E1-97D1-A12B62BBFC83}" srcOrd="1" destOrd="0" presId="urn:microsoft.com/office/officeart/2005/8/layout/orgChart1"/>
    <dgm:cxn modelId="{E785C968-E9E4-4BEA-8619-566CD0A73650}" type="presOf" srcId="{1A1F85ED-E386-4686-821B-97552C414E18}" destId="{FF22E98E-9DE4-4555-A160-670DFCEE32D9}" srcOrd="0" destOrd="0" presId="urn:microsoft.com/office/officeart/2005/8/layout/orgChart1"/>
    <dgm:cxn modelId="{0605EEEB-C1B7-4272-B865-D96FF9F75DAB}" type="presOf" srcId="{E5A3DFFB-093A-4D01-9FA5-A5353D9C9B69}" destId="{CE5007BB-0F70-4EB9-BA15-5E74E4273071}" srcOrd="0" destOrd="0" presId="urn:microsoft.com/office/officeart/2005/8/layout/orgChart1"/>
    <dgm:cxn modelId="{629AF412-6758-4210-B31B-D9FCF3BB2D5A}" type="presOf" srcId="{6F367903-0FEC-4960-9694-9A4F9B4B5707}" destId="{D13118F8-9BFC-473E-A593-6439F214A57F}" srcOrd="1" destOrd="0" presId="urn:microsoft.com/office/officeart/2005/8/layout/orgChart1"/>
    <dgm:cxn modelId="{AE55ABEE-F501-4506-9D58-59FDCB251268}" srcId="{1A5C1052-C744-471D-BFDB-5F766DC2A231}" destId="{AFF1B25D-9B26-4363-A8C6-0F101371B871}" srcOrd="2" destOrd="0" parTransId="{0D0C041C-7002-4A6C-87BD-4A18DFFB8067}" sibTransId="{66B7383B-ACF1-463C-BCB4-DA7413A5B563}"/>
    <dgm:cxn modelId="{079FAD70-D476-49C9-ADA8-326D690B0247}" type="presOf" srcId="{0BA63FA6-4A6D-470D-951E-87940156AF79}" destId="{19B51A59-B674-42A4-9AF4-9551052B26F6}" srcOrd="0" destOrd="0" presId="urn:microsoft.com/office/officeart/2005/8/layout/orgChart1"/>
    <dgm:cxn modelId="{ECC84C72-83EE-4281-9F2C-9D7CB873C0A2}" type="presOf" srcId="{AFF1B25D-9B26-4363-A8C6-0F101371B871}" destId="{D8EFF4BA-8BEB-4AFE-9324-1A65FC46C977}" srcOrd="0" destOrd="0" presId="urn:microsoft.com/office/officeart/2005/8/layout/orgChart1"/>
    <dgm:cxn modelId="{7E100707-7D5B-46DE-8549-32BB51268B68}" type="presParOf" srcId="{19B51A59-B674-42A4-9AF4-9551052B26F6}" destId="{96E9318A-0AEA-4CAF-9BC6-D02FC79C7E76}" srcOrd="0" destOrd="0" presId="urn:microsoft.com/office/officeart/2005/8/layout/orgChart1"/>
    <dgm:cxn modelId="{BFF33B29-77E9-431D-A1A9-02C7EC0BF8B5}" type="presParOf" srcId="{96E9318A-0AEA-4CAF-9BC6-D02FC79C7E76}" destId="{F4A7BC51-98AE-41F5-AB29-6643A7EF70FD}" srcOrd="0" destOrd="0" presId="urn:microsoft.com/office/officeart/2005/8/layout/orgChart1"/>
    <dgm:cxn modelId="{9285DF6B-84C4-47AA-8B2B-F5250E838485}" type="presParOf" srcId="{F4A7BC51-98AE-41F5-AB29-6643A7EF70FD}" destId="{8EC1B7A7-6F2A-48FE-A7EC-FD0937BF52A0}" srcOrd="0" destOrd="0" presId="urn:microsoft.com/office/officeart/2005/8/layout/orgChart1"/>
    <dgm:cxn modelId="{A50A99DB-4A71-404A-84B0-CAFCE5C8D77C}" type="presParOf" srcId="{F4A7BC51-98AE-41F5-AB29-6643A7EF70FD}" destId="{FFDAAB9F-3AB8-47E2-92E9-5A416660F49B}" srcOrd="1" destOrd="0" presId="urn:microsoft.com/office/officeart/2005/8/layout/orgChart1"/>
    <dgm:cxn modelId="{25967479-2517-420F-97B9-F79797140F51}" type="presParOf" srcId="{96E9318A-0AEA-4CAF-9BC6-D02FC79C7E76}" destId="{6464BDC5-3AAC-4794-B4D2-BF5BAEA392DD}" srcOrd="1" destOrd="0" presId="urn:microsoft.com/office/officeart/2005/8/layout/orgChart1"/>
    <dgm:cxn modelId="{10B702A4-1E04-45BC-BF41-9A85C555115F}" type="presParOf" srcId="{6464BDC5-3AAC-4794-B4D2-BF5BAEA392DD}" destId="{51077116-664B-49C6-B289-AFAC9BC2D404}" srcOrd="0" destOrd="0" presId="urn:microsoft.com/office/officeart/2005/8/layout/orgChart1"/>
    <dgm:cxn modelId="{E6AB456A-FEBE-4917-9EC1-7DC39A84F86A}" type="presParOf" srcId="{6464BDC5-3AAC-4794-B4D2-BF5BAEA392DD}" destId="{3A04F299-89B4-46C2-A1FB-65E535CEA6B5}" srcOrd="1" destOrd="0" presId="urn:microsoft.com/office/officeart/2005/8/layout/orgChart1"/>
    <dgm:cxn modelId="{551260E5-0BA8-4D36-8B90-6B5F8017C16E}" type="presParOf" srcId="{3A04F299-89B4-46C2-A1FB-65E535CEA6B5}" destId="{0F9967B2-4838-4CD6-89B2-F9A3104070AE}" srcOrd="0" destOrd="0" presId="urn:microsoft.com/office/officeart/2005/8/layout/orgChart1"/>
    <dgm:cxn modelId="{EB185DE5-8785-4AB2-9596-4C679B1B0C01}" type="presParOf" srcId="{0F9967B2-4838-4CD6-89B2-F9A3104070AE}" destId="{6E938DFF-007F-4DD4-8E99-7FF87D775F92}" srcOrd="0" destOrd="0" presId="urn:microsoft.com/office/officeart/2005/8/layout/orgChart1"/>
    <dgm:cxn modelId="{5FFF8AC4-116B-4165-884A-7AA9E2458137}" type="presParOf" srcId="{0F9967B2-4838-4CD6-89B2-F9A3104070AE}" destId="{D13118F8-9BFC-473E-A593-6439F214A57F}" srcOrd="1" destOrd="0" presId="urn:microsoft.com/office/officeart/2005/8/layout/orgChart1"/>
    <dgm:cxn modelId="{E5089CC0-A6A4-4ADD-9466-8CD7F6659820}" type="presParOf" srcId="{3A04F299-89B4-46C2-A1FB-65E535CEA6B5}" destId="{4172FC2C-BC37-46AD-B4DC-A785FD91F8FD}" srcOrd="1" destOrd="0" presId="urn:microsoft.com/office/officeart/2005/8/layout/orgChart1"/>
    <dgm:cxn modelId="{0B4FFA9C-75CC-4A5E-B7DB-27C20EF1F203}" type="presParOf" srcId="{3A04F299-89B4-46C2-A1FB-65E535CEA6B5}" destId="{87855CD6-5B2E-484B-AA0C-FF4CA052FDA2}" srcOrd="2" destOrd="0" presId="urn:microsoft.com/office/officeart/2005/8/layout/orgChart1"/>
    <dgm:cxn modelId="{7E219FB0-248A-4D18-99C4-FD42BC22C244}" type="presParOf" srcId="{6464BDC5-3AAC-4794-B4D2-BF5BAEA392DD}" destId="{5DCADA38-F578-4DBB-8169-9E82F18F1DAE}" srcOrd="2" destOrd="0" presId="urn:microsoft.com/office/officeart/2005/8/layout/orgChart1"/>
    <dgm:cxn modelId="{266A1ABC-1D53-4A6E-AAC3-778A110BE268}" type="presParOf" srcId="{6464BDC5-3AAC-4794-B4D2-BF5BAEA392DD}" destId="{69B570B6-8855-4909-B8FE-5AA4990272D9}" srcOrd="3" destOrd="0" presId="urn:microsoft.com/office/officeart/2005/8/layout/orgChart1"/>
    <dgm:cxn modelId="{FFE9EAA6-4FF6-4338-B7B3-9F9BC557941F}" type="presParOf" srcId="{69B570B6-8855-4909-B8FE-5AA4990272D9}" destId="{E66CE0FD-79C1-4201-AA03-6039A9B2C49B}" srcOrd="0" destOrd="0" presId="urn:microsoft.com/office/officeart/2005/8/layout/orgChart1"/>
    <dgm:cxn modelId="{17752704-B51B-4F5D-AFFF-2CDCC55F5EB3}" type="presParOf" srcId="{E66CE0FD-79C1-4201-AA03-6039A9B2C49B}" destId="{FF22E98E-9DE4-4555-A160-670DFCEE32D9}" srcOrd="0" destOrd="0" presId="urn:microsoft.com/office/officeart/2005/8/layout/orgChart1"/>
    <dgm:cxn modelId="{4D0A08BC-44B1-4470-9F63-00C9DF63946A}" type="presParOf" srcId="{E66CE0FD-79C1-4201-AA03-6039A9B2C49B}" destId="{8D0AC0C9-3D24-46DA-9784-4B88DBE67DCF}" srcOrd="1" destOrd="0" presId="urn:microsoft.com/office/officeart/2005/8/layout/orgChart1"/>
    <dgm:cxn modelId="{F241F21E-1A97-457A-B411-FFB9F4BA54BB}" type="presParOf" srcId="{69B570B6-8855-4909-B8FE-5AA4990272D9}" destId="{310764F5-0E7D-4325-B019-6E67492F4C9E}" srcOrd="1" destOrd="0" presId="urn:microsoft.com/office/officeart/2005/8/layout/orgChart1"/>
    <dgm:cxn modelId="{22D05162-4AB1-4A9C-BE7D-396A4EEDA1CD}" type="presParOf" srcId="{69B570B6-8855-4909-B8FE-5AA4990272D9}" destId="{2C251367-0DA4-4586-AFC3-4CD1986153BA}" srcOrd="2" destOrd="0" presId="urn:microsoft.com/office/officeart/2005/8/layout/orgChart1"/>
    <dgm:cxn modelId="{453220D8-D2FD-4122-AE66-E1A24853C9A5}" type="presParOf" srcId="{6464BDC5-3AAC-4794-B4D2-BF5BAEA392DD}" destId="{8C3DDE99-9190-4D13-97DF-2DA9273FE437}" srcOrd="4" destOrd="0" presId="urn:microsoft.com/office/officeart/2005/8/layout/orgChart1"/>
    <dgm:cxn modelId="{276E6B51-0D98-49AF-9AB9-A0E997684A94}" type="presParOf" srcId="{6464BDC5-3AAC-4794-B4D2-BF5BAEA392DD}" destId="{73D26AAB-7F54-4FEC-A406-615109B26D13}" srcOrd="5" destOrd="0" presId="urn:microsoft.com/office/officeart/2005/8/layout/orgChart1"/>
    <dgm:cxn modelId="{971A7DB9-18C6-4536-B9CA-0A6C47F07D22}" type="presParOf" srcId="{73D26AAB-7F54-4FEC-A406-615109B26D13}" destId="{3C418A38-42FE-4D48-A016-0A4D9398FA71}" srcOrd="0" destOrd="0" presId="urn:microsoft.com/office/officeart/2005/8/layout/orgChart1"/>
    <dgm:cxn modelId="{A517BC7F-C6E5-4E3E-B246-8681F9046358}" type="presParOf" srcId="{3C418A38-42FE-4D48-A016-0A4D9398FA71}" destId="{D8EFF4BA-8BEB-4AFE-9324-1A65FC46C977}" srcOrd="0" destOrd="0" presId="urn:microsoft.com/office/officeart/2005/8/layout/orgChart1"/>
    <dgm:cxn modelId="{5A8DA887-94C7-4731-8CCE-DF480856CC5D}" type="presParOf" srcId="{3C418A38-42FE-4D48-A016-0A4D9398FA71}" destId="{81729E0C-030C-4B66-BD61-05B9CA4084EC}" srcOrd="1" destOrd="0" presId="urn:microsoft.com/office/officeart/2005/8/layout/orgChart1"/>
    <dgm:cxn modelId="{321C99C7-8B09-4678-A812-02647E07ADE9}" type="presParOf" srcId="{73D26AAB-7F54-4FEC-A406-615109B26D13}" destId="{008DA7E7-359E-457D-ACFE-87FEA72ED912}" srcOrd="1" destOrd="0" presId="urn:microsoft.com/office/officeart/2005/8/layout/orgChart1"/>
    <dgm:cxn modelId="{A0E984E4-EC8F-4BFF-820F-65353C237F72}" type="presParOf" srcId="{73D26AAB-7F54-4FEC-A406-615109B26D13}" destId="{A6C072D6-39D0-4B16-966E-34AD7B1CF351}" srcOrd="2" destOrd="0" presId="urn:microsoft.com/office/officeart/2005/8/layout/orgChart1"/>
    <dgm:cxn modelId="{D447A061-AF3D-4D1D-A42A-007125B0E621}" type="presParOf" srcId="{6464BDC5-3AAC-4794-B4D2-BF5BAEA392DD}" destId="{CE5007BB-0F70-4EB9-BA15-5E74E4273071}" srcOrd="6" destOrd="0" presId="urn:microsoft.com/office/officeart/2005/8/layout/orgChart1"/>
    <dgm:cxn modelId="{1D7027E1-69E1-4F20-929B-7DE527672418}" type="presParOf" srcId="{6464BDC5-3AAC-4794-B4D2-BF5BAEA392DD}" destId="{5BB36D5F-3FDA-44AF-A7AB-5038C502B8A3}" srcOrd="7" destOrd="0" presId="urn:microsoft.com/office/officeart/2005/8/layout/orgChart1"/>
    <dgm:cxn modelId="{0C1A7855-D639-4DA9-B954-8C68C07EFF12}" type="presParOf" srcId="{5BB36D5F-3FDA-44AF-A7AB-5038C502B8A3}" destId="{A57E41C2-B05C-4152-8054-0179F4C67317}" srcOrd="0" destOrd="0" presId="urn:microsoft.com/office/officeart/2005/8/layout/orgChart1"/>
    <dgm:cxn modelId="{F3CB027D-248C-44FA-9486-CABF803E923E}" type="presParOf" srcId="{A57E41C2-B05C-4152-8054-0179F4C67317}" destId="{B3A408C6-74ED-4240-84B1-07491B8CCEC9}" srcOrd="0" destOrd="0" presId="urn:microsoft.com/office/officeart/2005/8/layout/orgChart1"/>
    <dgm:cxn modelId="{0EA51C3D-D771-4C79-8B64-781331EF9039}" type="presParOf" srcId="{A57E41C2-B05C-4152-8054-0179F4C67317}" destId="{098E8B93-EA89-46E1-97D1-A12B62BBFC83}" srcOrd="1" destOrd="0" presId="urn:microsoft.com/office/officeart/2005/8/layout/orgChart1"/>
    <dgm:cxn modelId="{5F6D646B-CE86-4DAD-9B8C-73F48CD10A9D}" type="presParOf" srcId="{5BB36D5F-3FDA-44AF-A7AB-5038C502B8A3}" destId="{B6215564-D95C-4EFC-A2F6-B11B3D671FDC}" srcOrd="1" destOrd="0" presId="urn:microsoft.com/office/officeart/2005/8/layout/orgChart1"/>
    <dgm:cxn modelId="{440A06C1-9382-4FF1-B700-E08B84C47E40}" type="presParOf" srcId="{5BB36D5F-3FDA-44AF-A7AB-5038C502B8A3}" destId="{08502BFE-FBC9-487F-B495-3C5BA617A786}" srcOrd="2" destOrd="0" presId="urn:microsoft.com/office/officeart/2005/8/layout/orgChart1"/>
    <dgm:cxn modelId="{2890452F-AB37-4A39-B91E-C1846B0543C0}" type="presParOf" srcId="{96E9318A-0AEA-4CAF-9BC6-D02FC79C7E76}" destId="{8CAD7E6F-889D-4583-8EAA-362F216199B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4EE7E7-7B34-4539-B873-6737604B3C7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tr-TR"/>
        </a:p>
      </dgm:t>
    </dgm:pt>
    <dgm:pt modelId="{8E5EF6DE-3C95-412B-96E0-E10B805F1FD1}">
      <dgm:prSet phldrT="[Metin]"/>
      <dgm:spPr/>
      <dgm:t>
        <a:bodyPr/>
        <a:lstStyle/>
        <a:p>
          <a:r>
            <a:rPr lang="tr-TR" b="1" dirty="0" smtClean="0">
              <a:solidFill>
                <a:schemeClr val="bg1"/>
              </a:solidFill>
              <a:latin typeface="Comic Sans MS" panose="030F0702030302020204" pitchFamily="66" charset="0"/>
            </a:rPr>
            <a:t>Canını acıtarak  dokunuyorsa</a:t>
          </a:r>
          <a:endParaRPr lang="tr-TR" b="1" dirty="0">
            <a:solidFill>
              <a:schemeClr val="bg1"/>
            </a:solidFill>
            <a:latin typeface="Comic Sans MS" panose="030F0702030302020204" pitchFamily="66" charset="0"/>
          </a:endParaRPr>
        </a:p>
      </dgm:t>
    </dgm:pt>
    <dgm:pt modelId="{4285C44D-7A61-475C-B962-1E40A1F68FFA}" type="parTrans" cxnId="{78ACF2BC-5A6D-406F-8F37-2264BBAFDB52}">
      <dgm:prSet/>
      <dgm:spPr/>
      <dgm:t>
        <a:bodyPr/>
        <a:lstStyle/>
        <a:p>
          <a:endParaRPr lang="tr-TR"/>
        </a:p>
      </dgm:t>
    </dgm:pt>
    <dgm:pt modelId="{2AD57DFB-6A9B-4A34-BF81-B0FA5FE70AFC}" type="sibTrans" cxnId="{78ACF2BC-5A6D-406F-8F37-2264BBAFDB52}">
      <dgm:prSet/>
      <dgm:spPr/>
      <dgm:t>
        <a:bodyPr/>
        <a:lstStyle/>
        <a:p>
          <a:endParaRPr lang="tr-TR"/>
        </a:p>
      </dgm:t>
    </dgm:pt>
    <dgm:pt modelId="{8306D342-1728-4891-9526-EE14FD7A4917}">
      <dgm:prSet phldrT="[Metin]"/>
      <dgm:spPr/>
      <dgm:t>
        <a:bodyPr/>
        <a:lstStyle/>
        <a:p>
          <a:r>
            <a:rPr lang="tr-TR" b="1" dirty="0" smtClean="0">
              <a:solidFill>
                <a:schemeClr val="bg1"/>
              </a:solidFill>
              <a:latin typeface="Comic Sans MS" panose="030F0702030302020204" pitchFamily="66" charset="0"/>
            </a:rPr>
            <a:t>Dokunma seni korkutuyor ve sinirlendiriyorsa</a:t>
          </a:r>
          <a:endParaRPr lang="tr-TR" dirty="0">
            <a:solidFill>
              <a:schemeClr val="bg1"/>
            </a:solidFill>
            <a:latin typeface="Comic Sans MS" panose="030F0702030302020204" pitchFamily="66" charset="0"/>
          </a:endParaRPr>
        </a:p>
      </dgm:t>
    </dgm:pt>
    <dgm:pt modelId="{C8BA6E50-F93C-4BD5-99AA-2D4FFBF95AD7}" type="parTrans" cxnId="{26E84505-81D1-456F-9521-EDC663B97438}">
      <dgm:prSet/>
      <dgm:spPr/>
      <dgm:t>
        <a:bodyPr/>
        <a:lstStyle/>
        <a:p>
          <a:endParaRPr lang="tr-TR"/>
        </a:p>
      </dgm:t>
    </dgm:pt>
    <dgm:pt modelId="{60973C74-F560-4476-94DB-D6984406B734}" type="sibTrans" cxnId="{26E84505-81D1-456F-9521-EDC663B97438}">
      <dgm:prSet/>
      <dgm:spPr/>
      <dgm:t>
        <a:bodyPr/>
        <a:lstStyle/>
        <a:p>
          <a:endParaRPr lang="tr-TR"/>
        </a:p>
      </dgm:t>
    </dgm:pt>
    <dgm:pt modelId="{A81BA71A-A3D9-411B-97F5-63FA10C8DFF4}">
      <dgm:prSet phldrT="[Metin]"/>
      <dgm:spPr/>
      <dgm:t>
        <a:bodyPr/>
        <a:lstStyle/>
        <a:p>
          <a:r>
            <a:rPr lang="tr-TR" b="1" dirty="0" smtClean="0">
              <a:solidFill>
                <a:schemeClr val="bg1"/>
              </a:solidFill>
              <a:latin typeface="Comic Sans MS" panose="030F0702030302020204" pitchFamily="66" charset="0"/>
            </a:rPr>
            <a:t>Birisi seni kendisine dokunmaya zorluyorsa</a:t>
          </a:r>
          <a:endParaRPr lang="tr-TR" dirty="0">
            <a:solidFill>
              <a:schemeClr val="bg1"/>
            </a:solidFill>
            <a:latin typeface="Comic Sans MS" panose="030F0702030302020204" pitchFamily="66" charset="0"/>
          </a:endParaRPr>
        </a:p>
      </dgm:t>
    </dgm:pt>
    <dgm:pt modelId="{019EA0F1-D44E-4FC2-9936-323D4C815D13}" type="parTrans" cxnId="{D9F3AADC-FAC5-4C28-BADA-F4C50C4B9A8F}">
      <dgm:prSet/>
      <dgm:spPr/>
      <dgm:t>
        <a:bodyPr/>
        <a:lstStyle/>
        <a:p>
          <a:endParaRPr lang="tr-TR"/>
        </a:p>
      </dgm:t>
    </dgm:pt>
    <dgm:pt modelId="{DB9DF1B8-B495-49A6-9454-AF518A7C2409}" type="sibTrans" cxnId="{D9F3AADC-FAC5-4C28-BADA-F4C50C4B9A8F}">
      <dgm:prSet/>
      <dgm:spPr/>
      <dgm:t>
        <a:bodyPr/>
        <a:lstStyle/>
        <a:p>
          <a:endParaRPr lang="tr-TR"/>
        </a:p>
      </dgm:t>
    </dgm:pt>
    <dgm:pt modelId="{6ED71108-80A4-4710-B11B-8F9937043F38}">
      <dgm:prSet phldrT="[Metin]"/>
      <dgm:spPr/>
      <dgm:t>
        <a:bodyPr/>
        <a:lstStyle/>
        <a:p>
          <a:r>
            <a:rPr lang="tr-TR" b="1" dirty="0" smtClean="0">
              <a:solidFill>
                <a:schemeClr val="bg1"/>
              </a:solidFill>
              <a:latin typeface="Comic Sans MS" panose="030F0702030302020204" pitchFamily="66" charset="0"/>
            </a:rPr>
            <a:t>Kendini rahatsız veya güvensiz hissetmene neden olacak biçimde sana dokunuluyorsa</a:t>
          </a:r>
          <a:endParaRPr lang="tr-TR" dirty="0">
            <a:solidFill>
              <a:schemeClr val="bg1"/>
            </a:solidFill>
            <a:latin typeface="Comic Sans MS" panose="030F0702030302020204" pitchFamily="66" charset="0"/>
          </a:endParaRPr>
        </a:p>
      </dgm:t>
    </dgm:pt>
    <dgm:pt modelId="{058E8A8D-7E7D-4A32-96A9-676B13885026}" type="parTrans" cxnId="{8051AA2D-2662-4621-8C7B-18357E0350A3}">
      <dgm:prSet/>
      <dgm:spPr/>
      <dgm:t>
        <a:bodyPr/>
        <a:lstStyle/>
        <a:p>
          <a:endParaRPr lang="tr-TR"/>
        </a:p>
      </dgm:t>
    </dgm:pt>
    <dgm:pt modelId="{D07EB230-3A6F-4FCA-BB89-2D1DFEE4AF35}" type="sibTrans" cxnId="{8051AA2D-2662-4621-8C7B-18357E0350A3}">
      <dgm:prSet/>
      <dgm:spPr/>
      <dgm:t>
        <a:bodyPr/>
        <a:lstStyle/>
        <a:p>
          <a:endParaRPr lang="tr-TR"/>
        </a:p>
      </dgm:t>
    </dgm:pt>
    <dgm:pt modelId="{B3F517E0-8CED-40CA-95DD-7C2F936875F9}">
      <dgm:prSet/>
      <dgm:spPr/>
      <dgm:t>
        <a:bodyPr/>
        <a:lstStyle/>
        <a:p>
          <a:r>
            <a:rPr lang="tr-TR" b="1" dirty="0" smtClean="0">
              <a:solidFill>
                <a:schemeClr val="bg1"/>
              </a:solidFill>
              <a:latin typeface="Comic Sans MS" panose="030F0702030302020204" pitchFamily="66" charset="0"/>
            </a:rPr>
            <a:t>Dokunulmasını istemediğin halde sana dokunuluyorsa</a:t>
          </a:r>
          <a:endParaRPr lang="tr-TR" b="1" dirty="0">
            <a:solidFill>
              <a:schemeClr val="bg1"/>
            </a:solidFill>
            <a:latin typeface="Comic Sans MS" panose="030F0702030302020204" pitchFamily="66" charset="0"/>
          </a:endParaRPr>
        </a:p>
      </dgm:t>
    </dgm:pt>
    <dgm:pt modelId="{346A34D5-92DA-4F09-9EF2-C939E77E71E8}" type="parTrans" cxnId="{A047779C-D038-4587-AAA7-09D2C9B999C2}">
      <dgm:prSet/>
      <dgm:spPr/>
      <dgm:t>
        <a:bodyPr/>
        <a:lstStyle/>
        <a:p>
          <a:endParaRPr lang="tr-TR"/>
        </a:p>
      </dgm:t>
    </dgm:pt>
    <dgm:pt modelId="{A2C4E708-7393-4199-9875-998322FEA997}" type="sibTrans" cxnId="{A047779C-D038-4587-AAA7-09D2C9B999C2}">
      <dgm:prSet/>
      <dgm:spPr/>
      <dgm:t>
        <a:bodyPr/>
        <a:lstStyle/>
        <a:p>
          <a:endParaRPr lang="tr-TR"/>
        </a:p>
      </dgm:t>
    </dgm:pt>
    <dgm:pt modelId="{5B25C3B6-6613-4AB6-8B3E-0B00CCF92E42}" type="pres">
      <dgm:prSet presAssocID="{4F4EE7E7-7B34-4539-B873-6737604B3C7A}" presName="diagram" presStyleCnt="0">
        <dgm:presLayoutVars>
          <dgm:dir/>
          <dgm:resizeHandles val="exact"/>
        </dgm:presLayoutVars>
      </dgm:prSet>
      <dgm:spPr/>
      <dgm:t>
        <a:bodyPr/>
        <a:lstStyle/>
        <a:p>
          <a:endParaRPr lang="tr-TR"/>
        </a:p>
      </dgm:t>
    </dgm:pt>
    <dgm:pt modelId="{B21C70BC-7656-4A83-869D-E901C22865F3}" type="pres">
      <dgm:prSet presAssocID="{8E5EF6DE-3C95-412B-96E0-E10B805F1FD1}" presName="node" presStyleLbl="node1" presStyleIdx="0" presStyleCnt="5">
        <dgm:presLayoutVars>
          <dgm:bulletEnabled val="1"/>
        </dgm:presLayoutVars>
      </dgm:prSet>
      <dgm:spPr/>
      <dgm:t>
        <a:bodyPr/>
        <a:lstStyle/>
        <a:p>
          <a:endParaRPr lang="tr-TR"/>
        </a:p>
      </dgm:t>
    </dgm:pt>
    <dgm:pt modelId="{0B613C2C-572E-4D6C-AD10-B68E1848073F}" type="pres">
      <dgm:prSet presAssocID="{2AD57DFB-6A9B-4A34-BF81-B0FA5FE70AFC}" presName="sibTrans" presStyleCnt="0"/>
      <dgm:spPr/>
    </dgm:pt>
    <dgm:pt modelId="{FA3238CF-1900-4B0A-9BF9-36E33B239A85}" type="pres">
      <dgm:prSet presAssocID="{B3F517E0-8CED-40CA-95DD-7C2F936875F9}" presName="node" presStyleLbl="node1" presStyleIdx="1" presStyleCnt="5" custLinFactNeighborX="-3817" custLinFactNeighborY="-6769">
        <dgm:presLayoutVars>
          <dgm:bulletEnabled val="1"/>
        </dgm:presLayoutVars>
      </dgm:prSet>
      <dgm:spPr/>
      <dgm:t>
        <a:bodyPr/>
        <a:lstStyle/>
        <a:p>
          <a:endParaRPr lang="tr-TR"/>
        </a:p>
      </dgm:t>
    </dgm:pt>
    <dgm:pt modelId="{A963862F-73EB-4F99-9878-A14C6641E6C8}" type="pres">
      <dgm:prSet presAssocID="{A2C4E708-7393-4199-9875-998322FEA997}" presName="sibTrans" presStyleCnt="0"/>
      <dgm:spPr/>
    </dgm:pt>
    <dgm:pt modelId="{A82FF74F-CDF6-4A39-8DC8-5FAE444BF6ED}" type="pres">
      <dgm:prSet presAssocID="{8306D342-1728-4891-9526-EE14FD7A4917}" presName="node" presStyleLbl="node1" presStyleIdx="2" presStyleCnt="5">
        <dgm:presLayoutVars>
          <dgm:bulletEnabled val="1"/>
        </dgm:presLayoutVars>
      </dgm:prSet>
      <dgm:spPr/>
      <dgm:t>
        <a:bodyPr/>
        <a:lstStyle/>
        <a:p>
          <a:endParaRPr lang="tr-TR"/>
        </a:p>
      </dgm:t>
    </dgm:pt>
    <dgm:pt modelId="{EE0B66DB-40DB-46F9-BC26-FC1F9E340206}" type="pres">
      <dgm:prSet presAssocID="{60973C74-F560-4476-94DB-D6984406B734}" presName="sibTrans" presStyleCnt="0"/>
      <dgm:spPr/>
    </dgm:pt>
    <dgm:pt modelId="{A4E11765-7740-44F1-ABDC-8BA6A7459BD4}" type="pres">
      <dgm:prSet presAssocID="{A81BA71A-A3D9-411B-97F5-63FA10C8DFF4}" presName="node" presStyleLbl="node1" presStyleIdx="3" presStyleCnt="5">
        <dgm:presLayoutVars>
          <dgm:bulletEnabled val="1"/>
        </dgm:presLayoutVars>
      </dgm:prSet>
      <dgm:spPr/>
      <dgm:t>
        <a:bodyPr/>
        <a:lstStyle/>
        <a:p>
          <a:endParaRPr lang="tr-TR"/>
        </a:p>
      </dgm:t>
    </dgm:pt>
    <dgm:pt modelId="{68464CE3-73FD-4EF8-BCFB-F82E78DC038F}" type="pres">
      <dgm:prSet presAssocID="{DB9DF1B8-B495-49A6-9454-AF518A7C2409}" presName="sibTrans" presStyleCnt="0"/>
      <dgm:spPr/>
    </dgm:pt>
    <dgm:pt modelId="{BAC31865-DB27-4C4D-BEB3-5C8796710E06}" type="pres">
      <dgm:prSet presAssocID="{6ED71108-80A4-4710-B11B-8F9937043F38}" presName="node" presStyleLbl="node1" presStyleIdx="4" presStyleCnt="5">
        <dgm:presLayoutVars>
          <dgm:bulletEnabled val="1"/>
        </dgm:presLayoutVars>
      </dgm:prSet>
      <dgm:spPr/>
      <dgm:t>
        <a:bodyPr/>
        <a:lstStyle/>
        <a:p>
          <a:endParaRPr lang="tr-TR"/>
        </a:p>
      </dgm:t>
    </dgm:pt>
  </dgm:ptLst>
  <dgm:cxnLst>
    <dgm:cxn modelId="{7BE346D9-955D-4141-BDF3-A4F5E294A2C1}" type="presOf" srcId="{4F4EE7E7-7B34-4539-B873-6737604B3C7A}" destId="{5B25C3B6-6613-4AB6-8B3E-0B00CCF92E42}" srcOrd="0" destOrd="0" presId="urn:microsoft.com/office/officeart/2005/8/layout/default"/>
    <dgm:cxn modelId="{F5F530B0-A4ED-43CF-B02F-F4D557653C55}" type="presOf" srcId="{6ED71108-80A4-4710-B11B-8F9937043F38}" destId="{BAC31865-DB27-4C4D-BEB3-5C8796710E06}" srcOrd="0" destOrd="0" presId="urn:microsoft.com/office/officeart/2005/8/layout/default"/>
    <dgm:cxn modelId="{76A74A08-6959-478E-AEFE-3631C3DDD3CA}" type="presOf" srcId="{B3F517E0-8CED-40CA-95DD-7C2F936875F9}" destId="{FA3238CF-1900-4B0A-9BF9-36E33B239A85}" srcOrd="0" destOrd="0" presId="urn:microsoft.com/office/officeart/2005/8/layout/default"/>
    <dgm:cxn modelId="{26E84505-81D1-456F-9521-EDC663B97438}" srcId="{4F4EE7E7-7B34-4539-B873-6737604B3C7A}" destId="{8306D342-1728-4891-9526-EE14FD7A4917}" srcOrd="2" destOrd="0" parTransId="{C8BA6E50-F93C-4BD5-99AA-2D4FFBF95AD7}" sibTransId="{60973C74-F560-4476-94DB-D6984406B734}"/>
    <dgm:cxn modelId="{DD3050CF-A13A-4898-9A02-6E5175C8D43D}" type="presOf" srcId="{A81BA71A-A3D9-411B-97F5-63FA10C8DFF4}" destId="{A4E11765-7740-44F1-ABDC-8BA6A7459BD4}" srcOrd="0" destOrd="0" presId="urn:microsoft.com/office/officeart/2005/8/layout/default"/>
    <dgm:cxn modelId="{4BF52C9D-E8C0-400B-B2B7-E9FAC3200771}" type="presOf" srcId="{8306D342-1728-4891-9526-EE14FD7A4917}" destId="{A82FF74F-CDF6-4A39-8DC8-5FAE444BF6ED}" srcOrd="0" destOrd="0" presId="urn:microsoft.com/office/officeart/2005/8/layout/default"/>
    <dgm:cxn modelId="{D9F3AADC-FAC5-4C28-BADA-F4C50C4B9A8F}" srcId="{4F4EE7E7-7B34-4539-B873-6737604B3C7A}" destId="{A81BA71A-A3D9-411B-97F5-63FA10C8DFF4}" srcOrd="3" destOrd="0" parTransId="{019EA0F1-D44E-4FC2-9936-323D4C815D13}" sibTransId="{DB9DF1B8-B495-49A6-9454-AF518A7C2409}"/>
    <dgm:cxn modelId="{78ACF2BC-5A6D-406F-8F37-2264BBAFDB52}" srcId="{4F4EE7E7-7B34-4539-B873-6737604B3C7A}" destId="{8E5EF6DE-3C95-412B-96E0-E10B805F1FD1}" srcOrd="0" destOrd="0" parTransId="{4285C44D-7A61-475C-B962-1E40A1F68FFA}" sibTransId="{2AD57DFB-6A9B-4A34-BF81-B0FA5FE70AFC}"/>
    <dgm:cxn modelId="{8051AA2D-2662-4621-8C7B-18357E0350A3}" srcId="{4F4EE7E7-7B34-4539-B873-6737604B3C7A}" destId="{6ED71108-80A4-4710-B11B-8F9937043F38}" srcOrd="4" destOrd="0" parTransId="{058E8A8D-7E7D-4A32-96A9-676B13885026}" sibTransId="{D07EB230-3A6F-4FCA-BB89-2D1DFEE4AF35}"/>
    <dgm:cxn modelId="{E35B09B0-248A-4FFA-8905-66F37794BA00}" type="presOf" srcId="{8E5EF6DE-3C95-412B-96E0-E10B805F1FD1}" destId="{B21C70BC-7656-4A83-869D-E901C22865F3}" srcOrd="0" destOrd="0" presId="urn:microsoft.com/office/officeart/2005/8/layout/default"/>
    <dgm:cxn modelId="{A047779C-D038-4587-AAA7-09D2C9B999C2}" srcId="{4F4EE7E7-7B34-4539-B873-6737604B3C7A}" destId="{B3F517E0-8CED-40CA-95DD-7C2F936875F9}" srcOrd="1" destOrd="0" parTransId="{346A34D5-92DA-4F09-9EF2-C939E77E71E8}" sibTransId="{A2C4E708-7393-4199-9875-998322FEA997}"/>
    <dgm:cxn modelId="{6D6F1624-1846-49CA-BC36-74F8F4A49F7B}" type="presParOf" srcId="{5B25C3B6-6613-4AB6-8B3E-0B00CCF92E42}" destId="{B21C70BC-7656-4A83-869D-E901C22865F3}" srcOrd="0" destOrd="0" presId="urn:microsoft.com/office/officeart/2005/8/layout/default"/>
    <dgm:cxn modelId="{783D55E0-B8F9-4610-837C-CA5072232193}" type="presParOf" srcId="{5B25C3B6-6613-4AB6-8B3E-0B00CCF92E42}" destId="{0B613C2C-572E-4D6C-AD10-B68E1848073F}" srcOrd="1" destOrd="0" presId="urn:microsoft.com/office/officeart/2005/8/layout/default"/>
    <dgm:cxn modelId="{DE3BC31D-ACFD-4D04-8729-84085879FDC2}" type="presParOf" srcId="{5B25C3B6-6613-4AB6-8B3E-0B00CCF92E42}" destId="{FA3238CF-1900-4B0A-9BF9-36E33B239A85}" srcOrd="2" destOrd="0" presId="urn:microsoft.com/office/officeart/2005/8/layout/default"/>
    <dgm:cxn modelId="{DD5E2637-BC64-451F-816A-275BECF5FC19}" type="presParOf" srcId="{5B25C3B6-6613-4AB6-8B3E-0B00CCF92E42}" destId="{A963862F-73EB-4F99-9878-A14C6641E6C8}" srcOrd="3" destOrd="0" presId="urn:microsoft.com/office/officeart/2005/8/layout/default"/>
    <dgm:cxn modelId="{F8A027E3-A367-4C5A-AD08-C7A210CEAEEC}" type="presParOf" srcId="{5B25C3B6-6613-4AB6-8B3E-0B00CCF92E42}" destId="{A82FF74F-CDF6-4A39-8DC8-5FAE444BF6ED}" srcOrd="4" destOrd="0" presId="urn:microsoft.com/office/officeart/2005/8/layout/default"/>
    <dgm:cxn modelId="{57D0DE6F-1EE6-4B73-A2BC-2DBED7EE41E4}" type="presParOf" srcId="{5B25C3B6-6613-4AB6-8B3E-0B00CCF92E42}" destId="{EE0B66DB-40DB-46F9-BC26-FC1F9E340206}" srcOrd="5" destOrd="0" presId="urn:microsoft.com/office/officeart/2005/8/layout/default"/>
    <dgm:cxn modelId="{B0789275-5555-4677-8060-F23ED10F964C}" type="presParOf" srcId="{5B25C3B6-6613-4AB6-8B3E-0B00CCF92E42}" destId="{A4E11765-7740-44F1-ABDC-8BA6A7459BD4}" srcOrd="6" destOrd="0" presId="urn:microsoft.com/office/officeart/2005/8/layout/default"/>
    <dgm:cxn modelId="{EA560AC9-1E53-4A55-980B-0EF6227342B6}" type="presParOf" srcId="{5B25C3B6-6613-4AB6-8B3E-0B00CCF92E42}" destId="{68464CE3-73FD-4EF8-BCFB-F82E78DC038F}" srcOrd="7" destOrd="0" presId="urn:microsoft.com/office/officeart/2005/8/layout/default"/>
    <dgm:cxn modelId="{D3798FDD-C914-4272-8D84-85C3BE287351}" type="presParOf" srcId="{5B25C3B6-6613-4AB6-8B3E-0B00CCF92E42}" destId="{BAC31865-DB27-4C4D-BEB3-5C8796710E0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ACF019-34EC-415D-BF80-FA2CA3E59E8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tr-TR"/>
        </a:p>
      </dgm:t>
    </dgm:pt>
    <dgm:pt modelId="{6844795D-C10B-4C77-8797-10D31F65F62A}">
      <dgm:prSet phldrT="[Metin]"/>
      <dgm:spPr/>
      <dgm:t>
        <a:bodyPr/>
        <a:lstStyle/>
        <a:p>
          <a:r>
            <a:rPr lang="tr-TR" b="1" dirty="0" smtClean="0">
              <a:latin typeface="Comic Sans MS" panose="030F0702030302020204" pitchFamily="66" charset="0"/>
            </a:rPr>
            <a:t>“Eğer söylersen annenler sana kızar”</a:t>
          </a:r>
          <a:endParaRPr lang="tr-TR" dirty="0">
            <a:latin typeface="Comic Sans MS" panose="030F0702030302020204" pitchFamily="66" charset="0"/>
          </a:endParaRPr>
        </a:p>
      </dgm:t>
    </dgm:pt>
    <dgm:pt modelId="{365EFE8E-837B-49EA-A731-202973DF088E}" type="parTrans" cxnId="{CD628124-6A36-4568-B487-ED311E83B086}">
      <dgm:prSet/>
      <dgm:spPr/>
      <dgm:t>
        <a:bodyPr/>
        <a:lstStyle/>
        <a:p>
          <a:endParaRPr lang="tr-TR"/>
        </a:p>
      </dgm:t>
    </dgm:pt>
    <dgm:pt modelId="{37396629-686E-4BE6-9606-5C7EC62F369C}" type="sibTrans" cxnId="{CD628124-6A36-4568-B487-ED311E83B086}">
      <dgm:prSet/>
      <dgm:spPr/>
      <dgm:t>
        <a:bodyPr/>
        <a:lstStyle/>
        <a:p>
          <a:endParaRPr lang="tr-TR"/>
        </a:p>
      </dgm:t>
    </dgm:pt>
    <dgm:pt modelId="{E22AAB55-A5E9-43E1-A7EA-CD87F6450696}">
      <dgm:prSet phldrT="[Metin]"/>
      <dgm:spPr/>
      <dgm:t>
        <a:bodyPr/>
        <a:lstStyle/>
        <a:p>
          <a:r>
            <a:rPr lang="tr-TR" b="1" dirty="0" smtClean="0">
              <a:latin typeface="Comic Sans MS" panose="030F0702030302020204" pitchFamily="66" charset="0"/>
            </a:rPr>
            <a:t>“Eğer sırrımızı saklarsan sana istediğin bir şeyi alırım”</a:t>
          </a:r>
          <a:endParaRPr lang="tr-TR" dirty="0">
            <a:latin typeface="Comic Sans MS" panose="030F0702030302020204" pitchFamily="66" charset="0"/>
          </a:endParaRPr>
        </a:p>
      </dgm:t>
    </dgm:pt>
    <dgm:pt modelId="{224609FA-3F24-438A-AC7A-419E9EC98056}" type="parTrans" cxnId="{03E1F00B-64D6-4538-940C-A1CD162F890C}">
      <dgm:prSet/>
      <dgm:spPr/>
      <dgm:t>
        <a:bodyPr/>
        <a:lstStyle/>
        <a:p>
          <a:endParaRPr lang="tr-TR"/>
        </a:p>
      </dgm:t>
    </dgm:pt>
    <dgm:pt modelId="{8D327A06-2FD8-4E6B-B14A-51A005850BE5}" type="sibTrans" cxnId="{03E1F00B-64D6-4538-940C-A1CD162F890C}">
      <dgm:prSet/>
      <dgm:spPr/>
      <dgm:t>
        <a:bodyPr/>
        <a:lstStyle/>
        <a:p>
          <a:endParaRPr lang="tr-TR"/>
        </a:p>
      </dgm:t>
    </dgm:pt>
    <dgm:pt modelId="{4FD8ED91-261B-4F8D-8E1A-EAE885D3C749}">
      <dgm:prSet phldrT="[Metin]"/>
      <dgm:spPr/>
      <dgm:t>
        <a:bodyPr/>
        <a:lstStyle/>
        <a:p>
          <a:r>
            <a:rPr lang="tr-TR" b="1" dirty="0" smtClean="0">
              <a:latin typeface="Comic Sans MS" panose="030F0702030302020204" pitchFamily="66" charset="0"/>
            </a:rPr>
            <a:t>“Eğer söylersen başın derde girer”</a:t>
          </a:r>
          <a:endParaRPr lang="tr-TR" dirty="0">
            <a:latin typeface="Comic Sans MS" panose="030F0702030302020204" pitchFamily="66" charset="0"/>
          </a:endParaRPr>
        </a:p>
      </dgm:t>
    </dgm:pt>
    <dgm:pt modelId="{9B0126D0-3918-4F4C-B32E-EF4EED2A11DF}" type="parTrans" cxnId="{580F3272-D5DB-4E88-8EE3-F6D81B632252}">
      <dgm:prSet/>
      <dgm:spPr/>
      <dgm:t>
        <a:bodyPr/>
        <a:lstStyle/>
        <a:p>
          <a:endParaRPr lang="tr-TR"/>
        </a:p>
      </dgm:t>
    </dgm:pt>
    <dgm:pt modelId="{98EF5C59-EEB1-4513-81BA-F78A9C8495DF}" type="sibTrans" cxnId="{580F3272-D5DB-4E88-8EE3-F6D81B632252}">
      <dgm:prSet/>
      <dgm:spPr/>
      <dgm:t>
        <a:bodyPr/>
        <a:lstStyle/>
        <a:p>
          <a:endParaRPr lang="tr-TR"/>
        </a:p>
      </dgm:t>
    </dgm:pt>
    <dgm:pt modelId="{F8F14913-A35E-4864-A816-BF53215E6E9E}">
      <dgm:prSet phldrT="[Metin]"/>
      <dgm:spPr/>
      <dgm:t>
        <a:bodyPr/>
        <a:lstStyle/>
        <a:p>
          <a:r>
            <a:rPr lang="tr-TR" b="1" dirty="0" smtClean="0">
              <a:latin typeface="Comic Sans MS" panose="030F0702030302020204" pitchFamily="66" charset="0"/>
            </a:rPr>
            <a:t>“Eğer söylersen seni sevmem”</a:t>
          </a:r>
          <a:endParaRPr lang="tr-TR" dirty="0">
            <a:latin typeface="Comic Sans MS" panose="030F0702030302020204" pitchFamily="66" charset="0"/>
          </a:endParaRPr>
        </a:p>
      </dgm:t>
    </dgm:pt>
    <dgm:pt modelId="{8C309F87-0CF3-4104-B507-8308F098D10D}" type="parTrans" cxnId="{8A1E1EB3-AC7A-400F-9F12-5B2A9C876D1C}">
      <dgm:prSet/>
      <dgm:spPr/>
      <dgm:t>
        <a:bodyPr/>
        <a:lstStyle/>
        <a:p>
          <a:endParaRPr lang="tr-TR"/>
        </a:p>
      </dgm:t>
    </dgm:pt>
    <dgm:pt modelId="{63D14618-6D33-4317-A2B2-36C6ADA5A378}" type="sibTrans" cxnId="{8A1E1EB3-AC7A-400F-9F12-5B2A9C876D1C}">
      <dgm:prSet/>
      <dgm:spPr/>
      <dgm:t>
        <a:bodyPr/>
        <a:lstStyle/>
        <a:p>
          <a:endParaRPr lang="tr-TR"/>
        </a:p>
      </dgm:t>
    </dgm:pt>
    <dgm:pt modelId="{D108CBC4-9F27-410B-AEF0-6DDE13A32C4A}" type="pres">
      <dgm:prSet presAssocID="{BBACF019-34EC-415D-BF80-FA2CA3E59E8B}" presName="matrix" presStyleCnt="0">
        <dgm:presLayoutVars>
          <dgm:chMax val="1"/>
          <dgm:dir/>
          <dgm:resizeHandles val="exact"/>
        </dgm:presLayoutVars>
      </dgm:prSet>
      <dgm:spPr/>
      <dgm:t>
        <a:bodyPr/>
        <a:lstStyle/>
        <a:p>
          <a:endParaRPr lang="tr-TR"/>
        </a:p>
      </dgm:t>
    </dgm:pt>
    <dgm:pt modelId="{61F15504-973F-4190-A291-2EBACCBE0733}" type="pres">
      <dgm:prSet presAssocID="{BBACF019-34EC-415D-BF80-FA2CA3E59E8B}" presName="diamond" presStyleLbl="bgShp" presStyleIdx="0" presStyleCnt="1"/>
      <dgm:spPr>
        <a:solidFill>
          <a:schemeClr val="tx1"/>
        </a:solidFill>
        <a:ln>
          <a:solidFill>
            <a:schemeClr val="accent3">
              <a:lumMod val="60000"/>
              <a:lumOff val="40000"/>
            </a:schemeClr>
          </a:solidFill>
        </a:ln>
      </dgm:spPr>
    </dgm:pt>
    <dgm:pt modelId="{92060376-6768-4620-B7B3-D41AC2E56878}" type="pres">
      <dgm:prSet presAssocID="{BBACF019-34EC-415D-BF80-FA2CA3E59E8B}" presName="quad1" presStyleLbl="node1" presStyleIdx="0" presStyleCnt="4">
        <dgm:presLayoutVars>
          <dgm:chMax val="0"/>
          <dgm:chPref val="0"/>
          <dgm:bulletEnabled val="1"/>
        </dgm:presLayoutVars>
      </dgm:prSet>
      <dgm:spPr/>
      <dgm:t>
        <a:bodyPr/>
        <a:lstStyle/>
        <a:p>
          <a:endParaRPr lang="tr-TR"/>
        </a:p>
      </dgm:t>
    </dgm:pt>
    <dgm:pt modelId="{47C5A2F1-BE18-4F44-9E1E-F444DCC8C242}" type="pres">
      <dgm:prSet presAssocID="{BBACF019-34EC-415D-BF80-FA2CA3E59E8B}" presName="quad2" presStyleLbl="node1" presStyleIdx="1" presStyleCnt="4">
        <dgm:presLayoutVars>
          <dgm:chMax val="0"/>
          <dgm:chPref val="0"/>
          <dgm:bulletEnabled val="1"/>
        </dgm:presLayoutVars>
      </dgm:prSet>
      <dgm:spPr/>
      <dgm:t>
        <a:bodyPr/>
        <a:lstStyle/>
        <a:p>
          <a:endParaRPr lang="tr-TR"/>
        </a:p>
      </dgm:t>
    </dgm:pt>
    <dgm:pt modelId="{088D1A31-9ECA-4A86-87C7-DDB3771D13C2}" type="pres">
      <dgm:prSet presAssocID="{BBACF019-34EC-415D-BF80-FA2CA3E59E8B}" presName="quad3" presStyleLbl="node1" presStyleIdx="2" presStyleCnt="4">
        <dgm:presLayoutVars>
          <dgm:chMax val="0"/>
          <dgm:chPref val="0"/>
          <dgm:bulletEnabled val="1"/>
        </dgm:presLayoutVars>
      </dgm:prSet>
      <dgm:spPr/>
      <dgm:t>
        <a:bodyPr/>
        <a:lstStyle/>
        <a:p>
          <a:endParaRPr lang="tr-TR"/>
        </a:p>
      </dgm:t>
    </dgm:pt>
    <dgm:pt modelId="{32D630E5-AC91-4319-8CE8-3CA69CBB3043}" type="pres">
      <dgm:prSet presAssocID="{BBACF019-34EC-415D-BF80-FA2CA3E59E8B}" presName="quad4" presStyleLbl="node1" presStyleIdx="3" presStyleCnt="4">
        <dgm:presLayoutVars>
          <dgm:chMax val="0"/>
          <dgm:chPref val="0"/>
          <dgm:bulletEnabled val="1"/>
        </dgm:presLayoutVars>
      </dgm:prSet>
      <dgm:spPr/>
      <dgm:t>
        <a:bodyPr/>
        <a:lstStyle/>
        <a:p>
          <a:endParaRPr lang="tr-TR"/>
        </a:p>
      </dgm:t>
    </dgm:pt>
  </dgm:ptLst>
  <dgm:cxnLst>
    <dgm:cxn modelId="{CEE1274E-D489-4D62-84F0-71A07D23DD43}" type="presOf" srcId="{F8F14913-A35E-4864-A816-BF53215E6E9E}" destId="{32D630E5-AC91-4319-8CE8-3CA69CBB3043}" srcOrd="0" destOrd="0" presId="urn:microsoft.com/office/officeart/2005/8/layout/matrix3"/>
    <dgm:cxn modelId="{8A1E1EB3-AC7A-400F-9F12-5B2A9C876D1C}" srcId="{BBACF019-34EC-415D-BF80-FA2CA3E59E8B}" destId="{F8F14913-A35E-4864-A816-BF53215E6E9E}" srcOrd="3" destOrd="0" parTransId="{8C309F87-0CF3-4104-B507-8308F098D10D}" sibTransId="{63D14618-6D33-4317-A2B2-36C6ADA5A378}"/>
    <dgm:cxn modelId="{03E1F00B-64D6-4538-940C-A1CD162F890C}" srcId="{BBACF019-34EC-415D-BF80-FA2CA3E59E8B}" destId="{E22AAB55-A5E9-43E1-A7EA-CD87F6450696}" srcOrd="1" destOrd="0" parTransId="{224609FA-3F24-438A-AC7A-419E9EC98056}" sibTransId="{8D327A06-2FD8-4E6B-B14A-51A005850BE5}"/>
    <dgm:cxn modelId="{61DA9E65-93C5-4EAB-B6CA-C580B196EFFC}" type="presOf" srcId="{BBACF019-34EC-415D-BF80-FA2CA3E59E8B}" destId="{D108CBC4-9F27-410B-AEF0-6DDE13A32C4A}" srcOrd="0" destOrd="0" presId="urn:microsoft.com/office/officeart/2005/8/layout/matrix3"/>
    <dgm:cxn modelId="{E7854733-D79F-4EDD-90C9-54A7559BDAF6}" type="presOf" srcId="{4FD8ED91-261B-4F8D-8E1A-EAE885D3C749}" destId="{088D1A31-9ECA-4A86-87C7-DDB3771D13C2}" srcOrd="0" destOrd="0" presId="urn:microsoft.com/office/officeart/2005/8/layout/matrix3"/>
    <dgm:cxn modelId="{3F7906E4-E135-4FB7-8848-AA861550B6D8}" type="presOf" srcId="{6844795D-C10B-4C77-8797-10D31F65F62A}" destId="{92060376-6768-4620-B7B3-D41AC2E56878}" srcOrd="0" destOrd="0" presId="urn:microsoft.com/office/officeart/2005/8/layout/matrix3"/>
    <dgm:cxn modelId="{CD628124-6A36-4568-B487-ED311E83B086}" srcId="{BBACF019-34EC-415D-BF80-FA2CA3E59E8B}" destId="{6844795D-C10B-4C77-8797-10D31F65F62A}" srcOrd="0" destOrd="0" parTransId="{365EFE8E-837B-49EA-A731-202973DF088E}" sibTransId="{37396629-686E-4BE6-9606-5C7EC62F369C}"/>
    <dgm:cxn modelId="{A0901021-461D-4BDE-9299-6CAA85CA612B}" type="presOf" srcId="{E22AAB55-A5E9-43E1-A7EA-CD87F6450696}" destId="{47C5A2F1-BE18-4F44-9E1E-F444DCC8C242}" srcOrd="0" destOrd="0" presId="urn:microsoft.com/office/officeart/2005/8/layout/matrix3"/>
    <dgm:cxn modelId="{580F3272-D5DB-4E88-8EE3-F6D81B632252}" srcId="{BBACF019-34EC-415D-BF80-FA2CA3E59E8B}" destId="{4FD8ED91-261B-4F8D-8E1A-EAE885D3C749}" srcOrd="2" destOrd="0" parTransId="{9B0126D0-3918-4F4C-B32E-EF4EED2A11DF}" sibTransId="{98EF5C59-EEB1-4513-81BA-F78A9C8495DF}"/>
    <dgm:cxn modelId="{BF578EF6-E0A7-4CE4-B09C-5347C7BF1753}" type="presParOf" srcId="{D108CBC4-9F27-410B-AEF0-6DDE13A32C4A}" destId="{61F15504-973F-4190-A291-2EBACCBE0733}" srcOrd="0" destOrd="0" presId="urn:microsoft.com/office/officeart/2005/8/layout/matrix3"/>
    <dgm:cxn modelId="{236C74FA-8AF7-4D5D-9BA8-DA3F0BA0E172}" type="presParOf" srcId="{D108CBC4-9F27-410B-AEF0-6DDE13A32C4A}" destId="{92060376-6768-4620-B7B3-D41AC2E56878}" srcOrd="1" destOrd="0" presId="urn:microsoft.com/office/officeart/2005/8/layout/matrix3"/>
    <dgm:cxn modelId="{48CADD38-2026-428A-816C-0151245CD70F}" type="presParOf" srcId="{D108CBC4-9F27-410B-AEF0-6DDE13A32C4A}" destId="{47C5A2F1-BE18-4F44-9E1E-F444DCC8C242}" srcOrd="2" destOrd="0" presId="urn:microsoft.com/office/officeart/2005/8/layout/matrix3"/>
    <dgm:cxn modelId="{570AF4A5-0194-48E5-A2DE-A3DDD978777E}" type="presParOf" srcId="{D108CBC4-9F27-410B-AEF0-6DDE13A32C4A}" destId="{088D1A31-9ECA-4A86-87C7-DDB3771D13C2}" srcOrd="3" destOrd="0" presId="urn:microsoft.com/office/officeart/2005/8/layout/matrix3"/>
    <dgm:cxn modelId="{E3610AEB-1EEA-4B27-9A5A-C1FA6A078994}" type="presParOf" srcId="{D108CBC4-9F27-410B-AEF0-6DDE13A32C4A}" destId="{32D630E5-AC91-4319-8CE8-3CA69CBB304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2747DC-42C6-4BF0-8DDF-4D7D8A5A3F99}"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tr-TR"/>
        </a:p>
      </dgm:t>
    </dgm:pt>
    <dgm:pt modelId="{FD2C0A1A-415D-4A70-BE21-61D497F5FD02}">
      <dgm:prSet phldrT="[Metin]"/>
      <dgm:spPr/>
      <dgm:t>
        <a:bodyPr/>
        <a:lstStyle/>
        <a:p>
          <a:r>
            <a:rPr lang="tr-TR" b="1" dirty="0" smtClean="0">
              <a:latin typeface="Comic Sans MS" panose="030F0702030302020204" pitchFamily="66" charset="0"/>
            </a:rPr>
            <a:t>«HAYIR» DE </a:t>
          </a:r>
          <a:endParaRPr lang="tr-TR" b="1" dirty="0">
            <a:latin typeface="Comic Sans MS" panose="030F0702030302020204" pitchFamily="66" charset="0"/>
          </a:endParaRPr>
        </a:p>
      </dgm:t>
    </dgm:pt>
    <dgm:pt modelId="{BF6DA52B-5CB2-4FBB-B95B-906815E20D77}" type="parTrans" cxnId="{BB83EF60-C839-4F4D-889D-52D7AB3C268F}">
      <dgm:prSet/>
      <dgm:spPr/>
      <dgm:t>
        <a:bodyPr/>
        <a:lstStyle/>
        <a:p>
          <a:endParaRPr lang="tr-TR"/>
        </a:p>
      </dgm:t>
    </dgm:pt>
    <dgm:pt modelId="{D31948AD-1588-494F-8D60-AD01B284E584}" type="sibTrans" cxnId="{BB83EF60-C839-4F4D-889D-52D7AB3C268F}">
      <dgm:prSet/>
      <dgm:spPr/>
      <dgm:t>
        <a:bodyPr/>
        <a:lstStyle/>
        <a:p>
          <a:endParaRPr lang="tr-TR"/>
        </a:p>
      </dgm:t>
    </dgm:pt>
    <dgm:pt modelId="{97F17705-E0C4-4C67-A286-89E31F6A4478}">
      <dgm:prSet phldrT="[Metin]"/>
      <dgm:spPr/>
      <dgm:t>
        <a:bodyPr/>
        <a:lstStyle/>
        <a:p>
          <a:r>
            <a:rPr lang="tr-TR" b="1" dirty="0" smtClean="0">
              <a:latin typeface="Comic Sans MS" panose="030F0702030302020204" pitchFamily="66" charset="0"/>
            </a:rPr>
            <a:t>ORTAMDAN UZAKLAŞ</a:t>
          </a:r>
          <a:endParaRPr lang="tr-TR" b="1" dirty="0">
            <a:latin typeface="Comic Sans MS" panose="030F0702030302020204" pitchFamily="66" charset="0"/>
          </a:endParaRPr>
        </a:p>
      </dgm:t>
    </dgm:pt>
    <dgm:pt modelId="{362AE294-DF13-47A3-9C3B-E4904B354F0A}" type="parTrans" cxnId="{1C7C6F87-D77F-4478-B811-C5C51364DB99}">
      <dgm:prSet/>
      <dgm:spPr/>
      <dgm:t>
        <a:bodyPr/>
        <a:lstStyle/>
        <a:p>
          <a:endParaRPr lang="tr-TR"/>
        </a:p>
      </dgm:t>
    </dgm:pt>
    <dgm:pt modelId="{94DD5EC9-A62F-41E0-851C-DDA1BDA824FB}" type="sibTrans" cxnId="{1C7C6F87-D77F-4478-B811-C5C51364DB99}">
      <dgm:prSet/>
      <dgm:spPr/>
      <dgm:t>
        <a:bodyPr/>
        <a:lstStyle/>
        <a:p>
          <a:endParaRPr lang="tr-TR"/>
        </a:p>
      </dgm:t>
    </dgm:pt>
    <dgm:pt modelId="{C9DBCB82-AA0F-4F58-A11A-FA7B1FF31631}">
      <dgm:prSet phldrT="[Metin]"/>
      <dgm:spPr/>
      <dgm:t>
        <a:bodyPr/>
        <a:lstStyle/>
        <a:p>
          <a:r>
            <a:rPr lang="tr-TR" b="1" dirty="0" smtClean="0">
              <a:latin typeface="Comic Sans MS" panose="030F0702030302020204" pitchFamily="66" charset="0"/>
            </a:rPr>
            <a:t>GÜVENDİĞİN BÜYÜĞÜNE SÖYLE</a:t>
          </a:r>
          <a:endParaRPr lang="tr-TR" b="1" dirty="0">
            <a:latin typeface="Comic Sans MS" panose="030F0702030302020204" pitchFamily="66" charset="0"/>
          </a:endParaRPr>
        </a:p>
      </dgm:t>
    </dgm:pt>
    <dgm:pt modelId="{5C651552-CB45-49AC-A508-23A5038B4E17}" type="parTrans" cxnId="{B2E18BEB-0B91-46CB-8A03-189820B40DB8}">
      <dgm:prSet/>
      <dgm:spPr/>
      <dgm:t>
        <a:bodyPr/>
        <a:lstStyle/>
        <a:p>
          <a:endParaRPr lang="tr-TR"/>
        </a:p>
      </dgm:t>
    </dgm:pt>
    <dgm:pt modelId="{1737B556-7D55-424F-85F3-77E497E107FA}" type="sibTrans" cxnId="{B2E18BEB-0B91-46CB-8A03-189820B40DB8}">
      <dgm:prSet/>
      <dgm:spPr/>
      <dgm:t>
        <a:bodyPr/>
        <a:lstStyle/>
        <a:p>
          <a:endParaRPr lang="tr-TR"/>
        </a:p>
      </dgm:t>
    </dgm:pt>
    <dgm:pt modelId="{3B9F58C3-D5BB-4B6C-B7AB-878A8D38E4D0}">
      <dgm:prSet phldrT="[Metin]"/>
      <dgm:spPr/>
      <dgm:t>
        <a:bodyPr/>
        <a:lstStyle/>
        <a:p>
          <a:r>
            <a:rPr lang="tr-TR" b="1" dirty="0" smtClean="0">
              <a:latin typeface="Comic Sans MS" panose="030F0702030302020204" pitchFamily="66" charset="0"/>
            </a:rPr>
            <a:t>BİRİSİ SENİ DİNLEYENE KADAR SÖYLEMEYE DEVAM ET</a:t>
          </a:r>
          <a:endParaRPr lang="tr-TR" b="1" dirty="0">
            <a:latin typeface="Comic Sans MS" panose="030F0702030302020204" pitchFamily="66" charset="0"/>
          </a:endParaRPr>
        </a:p>
      </dgm:t>
    </dgm:pt>
    <dgm:pt modelId="{CA9D1FD6-7707-4A79-95AB-C6255B4A1E48}" type="parTrans" cxnId="{F0F147A9-7FBE-46CA-A454-8A5ACBE6595A}">
      <dgm:prSet/>
      <dgm:spPr/>
      <dgm:t>
        <a:bodyPr/>
        <a:lstStyle/>
        <a:p>
          <a:endParaRPr lang="tr-TR"/>
        </a:p>
      </dgm:t>
    </dgm:pt>
    <dgm:pt modelId="{405A4768-B4A3-46BA-801E-0C0C75B3A1CE}" type="sibTrans" cxnId="{F0F147A9-7FBE-46CA-A454-8A5ACBE6595A}">
      <dgm:prSet/>
      <dgm:spPr/>
      <dgm:t>
        <a:bodyPr/>
        <a:lstStyle/>
        <a:p>
          <a:endParaRPr lang="tr-TR"/>
        </a:p>
      </dgm:t>
    </dgm:pt>
    <dgm:pt modelId="{1AF3D82C-DAB7-4993-B204-BD03C57DA082}" type="pres">
      <dgm:prSet presAssocID="{762747DC-42C6-4BF0-8DDF-4D7D8A5A3F99}" presName="Name0" presStyleCnt="0">
        <dgm:presLayoutVars>
          <dgm:dir/>
          <dgm:resizeHandles val="exact"/>
        </dgm:presLayoutVars>
      </dgm:prSet>
      <dgm:spPr/>
      <dgm:t>
        <a:bodyPr/>
        <a:lstStyle/>
        <a:p>
          <a:endParaRPr lang="tr-TR"/>
        </a:p>
      </dgm:t>
    </dgm:pt>
    <dgm:pt modelId="{49B4ACC1-B65A-419C-8FB8-F530698E3675}" type="pres">
      <dgm:prSet presAssocID="{FD2C0A1A-415D-4A70-BE21-61D497F5FD02}" presName="node" presStyleLbl="node1" presStyleIdx="0" presStyleCnt="4">
        <dgm:presLayoutVars>
          <dgm:bulletEnabled val="1"/>
        </dgm:presLayoutVars>
      </dgm:prSet>
      <dgm:spPr/>
      <dgm:t>
        <a:bodyPr/>
        <a:lstStyle/>
        <a:p>
          <a:endParaRPr lang="tr-TR"/>
        </a:p>
      </dgm:t>
    </dgm:pt>
    <dgm:pt modelId="{89CE0EDA-8681-41BE-8732-24789CB24123}" type="pres">
      <dgm:prSet presAssocID="{D31948AD-1588-494F-8D60-AD01B284E584}" presName="sibTrans" presStyleLbl="sibTrans1D1" presStyleIdx="0" presStyleCnt="3"/>
      <dgm:spPr/>
      <dgm:t>
        <a:bodyPr/>
        <a:lstStyle/>
        <a:p>
          <a:endParaRPr lang="tr-TR"/>
        </a:p>
      </dgm:t>
    </dgm:pt>
    <dgm:pt modelId="{2075C68F-8C94-4F32-8EBC-1A31C52DAF45}" type="pres">
      <dgm:prSet presAssocID="{D31948AD-1588-494F-8D60-AD01B284E584}" presName="connectorText" presStyleLbl="sibTrans1D1" presStyleIdx="0" presStyleCnt="3"/>
      <dgm:spPr/>
      <dgm:t>
        <a:bodyPr/>
        <a:lstStyle/>
        <a:p>
          <a:endParaRPr lang="tr-TR"/>
        </a:p>
      </dgm:t>
    </dgm:pt>
    <dgm:pt modelId="{53759D2B-7E3B-4038-9487-D6EB8574F572}" type="pres">
      <dgm:prSet presAssocID="{97F17705-E0C4-4C67-A286-89E31F6A4478}" presName="node" presStyleLbl="node1" presStyleIdx="1" presStyleCnt="4">
        <dgm:presLayoutVars>
          <dgm:bulletEnabled val="1"/>
        </dgm:presLayoutVars>
      </dgm:prSet>
      <dgm:spPr/>
      <dgm:t>
        <a:bodyPr/>
        <a:lstStyle/>
        <a:p>
          <a:endParaRPr lang="tr-TR"/>
        </a:p>
      </dgm:t>
    </dgm:pt>
    <dgm:pt modelId="{9B705B6A-02A8-488A-9B99-3461339D18FA}" type="pres">
      <dgm:prSet presAssocID="{94DD5EC9-A62F-41E0-851C-DDA1BDA824FB}" presName="sibTrans" presStyleLbl="sibTrans1D1" presStyleIdx="1" presStyleCnt="3"/>
      <dgm:spPr/>
      <dgm:t>
        <a:bodyPr/>
        <a:lstStyle/>
        <a:p>
          <a:endParaRPr lang="tr-TR"/>
        </a:p>
      </dgm:t>
    </dgm:pt>
    <dgm:pt modelId="{48D683C7-4BFF-4F0C-9818-D2C92CE8F29B}" type="pres">
      <dgm:prSet presAssocID="{94DD5EC9-A62F-41E0-851C-DDA1BDA824FB}" presName="connectorText" presStyleLbl="sibTrans1D1" presStyleIdx="1" presStyleCnt="3"/>
      <dgm:spPr/>
      <dgm:t>
        <a:bodyPr/>
        <a:lstStyle/>
        <a:p>
          <a:endParaRPr lang="tr-TR"/>
        </a:p>
      </dgm:t>
    </dgm:pt>
    <dgm:pt modelId="{2A1E5B97-5840-43D2-89FB-947AB1A53D5D}" type="pres">
      <dgm:prSet presAssocID="{C9DBCB82-AA0F-4F58-A11A-FA7B1FF31631}" presName="node" presStyleLbl="node1" presStyleIdx="2" presStyleCnt="4">
        <dgm:presLayoutVars>
          <dgm:bulletEnabled val="1"/>
        </dgm:presLayoutVars>
      </dgm:prSet>
      <dgm:spPr/>
      <dgm:t>
        <a:bodyPr/>
        <a:lstStyle/>
        <a:p>
          <a:endParaRPr lang="tr-TR"/>
        </a:p>
      </dgm:t>
    </dgm:pt>
    <dgm:pt modelId="{18E7EB2F-1998-43BD-9DB8-82918D1C17EC}" type="pres">
      <dgm:prSet presAssocID="{1737B556-7D55-424F-85F3-77E497E107FA}" presName="sibTrans" presStyleLbl="sibTrans1D1" presStyleIdx="2" presStyleCnt="3"/>
      <dgm:spPr/>
      <dgm:t>
        <a:bodyPr/>
        <a:lstStyle/>
        <a:p>
          <a:endParaRPr lang="tr-TR"/>
        </a:p>
      </dgm:t>
    </dgm:pt>
    <dgm:pt modelId="{598EF41D-F38F-4C13-A977-6869FDE6EE62}" type="pres">
      <dgm:prSet presAssocID="{1737B556-7D55-424F-85F3-77E497E107FA}" presName="connectorText" presStyleLbl="sibTrans1D1" presStyleIdx="2" presStyleCnt="3"/>
      <dgm:spPr/>
      <dgm:t>
        <a:bodyPr/>
        <a:lstStyle/>
        <a:p>
          <a:endParaRPr lang="tr-TR"/>
        </a:p>
      </dgm:t>
    </dgm:pt>
    <dgm:pt modelId="{AFA1FD14-411C-42D2-85FC-30940BA33120}" type="pres">
      <dgm:prSet presAssocID="{3B9F58C3-D5BB-4B6C-B7AB-878A8D38E4D0}" presName="node" presStyleLbl="node1" presStyleIdx="3" presStyleCnt="4">
        <dgm:presLayoutVars>
          <dgm:bulletEnabled val="1"/>
        </dgm:presLayoutVars>
      </dgm:prSet>
      <dgm:spPr/>
      <dgm:t>
        <a:bodyPr/>
        <a:lstStyle/>
        <a:p>
          <a:endParaRPr lang="tr-TR"/>
        </a:p>
      </dgm:t>
    </dgm:pt>
  </dgm:ptLst>
  <dgm:cxnLst>
    <dgm:cxn modelId="{AE2700C5-A184-4E76-887D-0F52FA9230AF}" type="presOf" srcId="{C9DBCB82-AA0F-4F58-A11A-FA7B1FF31631}" destId="{2A1E5B97-5840-43D2-89FB-947AB1A53D5D}" srcOrd="0" destOrd="0" presId="urn:microsoft.com/office/officeart/2005/8/layout/bProcess3"/>
    <dgm:cxn modelId="{CC956D28-9D0F-4327-881E-1AD6C6F214D2}" type="presOf" srcId="{97F17705-E0C4-4C67-A286-89E31F6A4478}" destId="{53759D2B-7E3B-4038-9487-D6EB8574F572}" srcOrd="0" destOrd="0" presId="urn:microsoft.com/office/officeart/2005/8/layout/bProcess3"/>
    <dgm:cxn modelId="{2AAE4413-BE90-429E-8E02-75E7F8A97AF7}" type="presOf" srcId="{94DD5EC9-A62F-41E0-851C-DDA1BDA824FB}" destId="{9B705B6A-02A8-488A-9B99-3461339D18FA}" srcOrd="0" destOrd="0" presId="urn:microsoft.com/office/officeart/2005/8/layout/bProcess3"/>
    <dgm:cxn modelId="{1C7C6F87-D77F-4478-B811-C5C51364DB99}" srcId="{762747DC-42C6-4BF0-8DDF-4D7D8A5A3F99}" destId="{97F17705-E0C4-4C67-A286-89E31F6A4478}" srcOrd="1" destOrd="0" parTransId="{362AE294-DF13-47A3-9C3B-E4904B354F0A}" sibTransId="{94DD5EC9-A62F-41E0-851C-DDA1BDA824FB}"/>
    <dgm:cxn modelId="{01300AB2-BBA6-4880-9EB5-F63418FAF4E7}" type="presOf" srcId="{D31948AD-1588-494F-8D60-AD01B284E584}" destId="{2075C68F-8C94-4F32-8EBC-1A31C52DAF45}" srcOrd="1" destOrd="0" presId="urn:microsoft.com/office/officeart/2005/8/layout/bProcess3"/>
    <dgm:cxn modelId="{BB83EF60-C839-4F4D-889D-52D7AB3C268F}" srcId="{762747DC-42C6-4BF0-8DDF-4D7D8A5A3F99}" destId="{FD2C0A1A-415D-4A70-BE21-61D497F5FD02}" srcOrd="0" destOrd="0" parTransId="{BF6DA52B-5CB2-4FBB-B95B-906815E20D77}" sibTransId="{D31948AD-1588-494F-8D60-AD01B284E584}"/>
    <dgm:cxn modelId="{F0F147A9-7FBE-46CA-A454-8A5ACBE6595A}" srcId="{762747DC-42C6-4BF0-8DDF-4D7D8A5A3F99}" destId="{3B9F58C3-D5BB-4B6C-B7AB-878A8D38E4D0}" srcOrd="3" destOrd="0" parTransId="{CA9D1FD6-7707-4A79-95AB-C6255B4A1E48}" sibTransId="{405A4768-B4A3-46BA-801E-0C0C75B3A1CE}"/>
    <dgm:cxn modelId="{B2E18BEB-0B91-46CB-8A03-189820B40DB8}" srcId="{762747DC-42C6-4BF0-8DDF-4D7D8A5A3F99}" destId="{C9DBCB82-AA0F-4F58-A11A-FA7B1FF31631}" srcOrd="2" destOrd="0" parTransId="{5C651552-CB45-49AC-A508-23A5038B4E17}" sibTransId="{1737B556-7D55-424F-85F3-77E497E107FA}"/>
    <dgm:cxn modelId="{1F320967-D5A0-4C11-9462-85250995E1DC}" type="presOf" srcId="{1737B556-7D55-424F-85F3-77E497E107FA}" destId="{18E7EB2F-1998-43BD-9DB8-82918D1C17EC}" srcOrd="0" destOrd="0" presId="urn:microsoft.com/office/officeart/2005/8/layout/bProcess3"/>
    <dgm:cxn modelId="{FF90F40E-73B4-4186-89CE-90EFC675294F}" type="presOf" srcId="{94DD5EC9-A62F-41E0-851C-DDA1BDA824FB}" destId="{48D683C7-4BFF-4F0C-9818-D2C92CE8F29B}" srcOrd="1" destOrd="0" presId="urn:microsoft.com/office/officeart/2005/8/layout/bProcess3"/>
    <dgm:cxn modelId="{0124F8BE-FF8B-4829-BBD1-31B2649377CC}" type="presOf" srcId="{FD2C0A1A-415D-4A70-BE21-61D497F5FD02}" destId="{49B4ACC1-B65A-419C-8FB8-F530698E3675}" srcOrd="0" destOrd="0" presId="urn:microsoft.com/office/officeart/2005/8/layout/bProcess3"/>
    <dgm:cxn modelId="{450D56C2-6F94-487A-AF92-CD1EFAA7D356}" type="presOf" srcId="{1737B556-7D55-424F-85F3-77E497E107FA}" destId="{598EF41D-F38F-4C13-A977-6869FDE6EE62}" srcOrd="1" destOrd="0" presId="urn:microsoft.com/office/officeart/2005/8/layout/bProcess3"/>
    <dgm:cxn modelId="{1EB915B3-24AE-4F40-A8CA-37C5956CE121}" type="presOf" srcId="{D31948AD-1588-494F-8D60-AD01B284E584}" destId="{89CE0EDA-8681-41BE-8732-24789CB24123}" srcOrd="0" destOrd="0" presId="urn:microsoft.com/office/officeart/2005/8/layout/bProcess3"/>
    <dgm:cxn modelId="{36C12A2D-D2AE-46BA-83B4-4614DDD94FDE}" type="presOf" srcId="{3B9F58C3-D5BB-4B6C-B7AB-878A8D38E4D0}" destId="{AFA1FD14-411C-42D2-85FC-30940BA33120}" srcOrd="0" destOrd="0" presId="urn:microsoft.com/office/officeart/2005/8/layout/bProcess3"/>
    <dgm:cxn modelId="{39CF305F-77CE-4A87-A254-C091FF432ED5}" type="presOf" srcId="{762747DC-42C6-4BF0-8DDF-4D7D8A5A3F99}" destId="{1AF3D82C-DAB7-4993-B204-BD03C57DA082}" srcOrd="0" destOrd="0" presId="urn:microsoft.com/office/officeart/2005/8/layout/bProcess3"/>
    <dgm:cxn modelId="{42537151-E36F-466A-875A-113C10427D49}" type="presParOf" srcId="{1AF3D82C-DAB7-4993-B204-BD03C57DA082}" destId="{49B4ACC1-B65A-419C-8FB8-F530698E3675}" srcOrd="0" destOrd="0" presId="urn:microsoft.com/office/officeart/2005/8/layout/bProcess3"/>
    <dgm:cxn modelId="{BE90B5C8-55F9-4B11-AE36-27F88C921E74}" type="presParOf" srcId="{1AF3D82C-DAB7-4993-B204-BD03C57DA082}" destId="{89CE0EDA-8681-41BE-8732-24789CB24123}" srcOrd="1" destOrd="0" presId="urn:microsoft.com/office/officeart/2005/8/layout/bProcess3"/>
    <dgm:cxn modelId="{3209D199-EFDF-4ECA-8DCE-5BC36564C71C}" type="presParOf" srcId="{89CE0EDA-8681-41BE-8732-24789CB24123}" destId="{2075C68F-8C94-4F32-8EBC-1A31C52DAF45}" srcOrd="0" destOrd="0" presId="urn:microsoft.com/office/officeart/2005/8/layout/bProcess3"/>
    <dgm:cxn modelId="{1181404F-BC7E-4BC7-BFDF-7794C080A30A}" type="presParOf" srcId="{1AF3D82C-DAB7-4993-B204-BD03C57DA082}" destId="{53759D2B-7E3B-4038-9487-D6EB8574F572}" srcOrd="2" destOrd="0" presId="urn:microsoft.com/office/officeart/2005/8/layout/bProcess3"/>
    <dgm:cxn modelId="{C78ECDEF-CD55-4F20-B101-5D0966762EDA}" type="presParOf" srcId="{1AF3D82C-DAB7-4993-B204-BD03C57DA082}" destId="{9B705B6A-02A8-488A-9B99-3461339D18FA}" srcOrd="3" destOrd="0" presId="urn:microsoft.com/office/officeart/2005/8/layout/bProcess3"/>
    <dgm:cxn modelId="{CF42ED10-B95A-4160-B5C8-358CD9E7C7C3}" type="presParOf" srcId="{9B705B6A-02A8-488A-9B99-3461339D18FA}" destId="{48D683C7-4BFF-4F0C-9818-D2C92CE8F29B}" srcOrd="0" destOrd="0" presId="urn:microsoft.com/office/officeart/2005/8/layout/bProcess3"/>
    <dgm:cxn modelId="{1CA7E1A0-0AD6-4EED-B26B-EB50F9D016F1}" type="presParOf" srcId="{1AF3D82C-DAB7-4993-B204-BD03C57DA082}" destId="{2A1E5B97-5840-43D2-89FB-947AB1A53D5D}" srcOrd="4" destOrd="0" presId="urn:microsoft.com/office/officeart/2005/8/layout/bProcess3"/>
    <dgm:cxn modelId="{9D18CBA1-70BC-4D6F-B35C-77ECE48B1E72}" type="presParOf" srcId="{1AF3D82C-DAB7-4993-B204-BD03C57DA082}" destId="{18E7EB2F-1998-43BD-9DB8-82918D1C17EC}" srcOrd="5" destOrd="0" presId="urn:microsoft.com/office/officeart/2005/8/layout/bProcess3"/>
    <dgm:cxn modelId="{B698C61B-D36D-46E0-988C-9C1435EA75E3}" type="presParOf" srcId="{18E7EB2F-1998-43BD-9DB8-82918D1C17EC}" destId="{598EF41D-F38F-4C13-A977-6869FDE6EE62}" srcOrd="0" destOrd="0" presId="urn:microsoft.com/office/officeart/2005/8/layout/bProcess3"/>
    <dgm:cxn modelId="{8A0A94B8-BA66-4A06-B4F7-35259AE45781}" type="presParOf" srcId="{1AF3D82C-DAB7-4993-B204-BD03C57DA082}" destId="{AFA1FD14-411C-42D2-85FC-30940BA33120}"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B07882-1ED5-466D-AB58-DB71065F12A8}"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tr-TR"/>
        </a:p>
      </dgm:t>
    </dgm:pt>
    <dgm:pt modelId="{18C6CB9E-83DF-47DA-AD19-9426F2AD3986}">
      <dgm:prSet phldrT="[Metin]"/>
      <dgm:spPr/>
      <dgm:t>
        <a:bodyPr/>
        <a:lstStyle/>
        <a:p>
          <a:r>
            <a:rPr lang="tr-TR" dirty="0" smtClean="0"/>
            <a:t> Basit “Hayır” </a:t>
          </a:r>
          <a:endParaRPr lang="tr-TR" dirty="0"/>
        </a:p>
      </dgm:t>
    </dgm:pt>
    <dgm:pt modelId="{9F86F96A-7A17-4D17-BE29-61EDB795BEC5}" type="parTrans" cxnId="{AF120374-8632-4D5A-B766-3246F81979D0}">
      <dgm:prSet/>
      <dgm:spPr/>
      <dgm:t>
        <a:bodyPr/>
        <a:lstStyle/>
        <a:p>
          <a:endParaRPr lang="tr-TR"/>
        </a:p>
      </dgm:t>
    </dgm:pt>
    <dgm:pt modelId="{57944FB2-936C-4BF0-B4EE-A511F2639597}" type="sibTrans" cxnId="{AF120374-8632-4D5A-B766-3246F81979D0}">
      <dgm:prSet/>
      <dgm:spPr/>
      <dgm:t>
        <a:bodyPr/>
        <a:lstStyle/>
        <a:p>
          <a:endParaRPr lang="tr-TR"/>
        </a:p>
      </dgm:t>
    </dgm:pt>
    <dgm:pt modelId="{B7F869A8-3B1F-4EC8-920A-E3F6AC298A0D}">
      <dgm:prSet phldrT="[Metin]" custT="1"/>
      <dgm:spPr/>
      <dgm:t>
        <a:bodyPr/>
        <a:lstStyle/>
        <a:p>
          <a:r>
            <a:rPr lang="tr-TR" sz="1800" b="0" dirty="0" smtClean="0">
              <a:latin typeface="Comic Sans MS" panose="030F0702030302020204" pitchFamily="66" charset="0"/>
            </a:rPr>
            <a:t>“Hayır!” veya “Hayır, teşekkürler!”</a:t>
          </a:r>
          <a:endParaRPr lang="tr-TR" sz="1800" b="0" dirty="0">
            <a:latin typeface="Comic Sans MS" panose="030F0702030302020204" pitchFamily="66" charset="0"/>
          </a:endParaRPr>
        </a:p>
      </dgm:t>
    </dgm:pt>
    <dgm:pt modelId="{FE6C790F-A26B-4284-BF8A-CE7018857ECF}" type="parTrans" cxnId="{A8B25BBA-DC5B-40B8-8533-37FA84046ED1}">
      <dgm:prSet/>
      <dgm:spPr/>
      <dgm:t>
        <a:bodyPr/>
        <a:lstStyle/>
        <a:p>
          <a:endParaRPr lang="tr-TR"/>
        </a:p>
      </dgm:t>
    </dgm:pt>
    <dgm:pt modelId="{6B67080E-CF99-475C-8E26-299BE8820589}" type="sibTrans" cxnId="{A8B25BBA-DC5B-40B8-8533-37FA84046ED1}">
      <dgm:prSet/>
      <dgm:spPr/>
      <dgm:t>
        <a:bodyPr/>
        <a:lstStyle/>
        <a:p>
          <a:endParaRPr lang="tr-TR"/>
        </a:p>
      </dgm:t>
    </dgm:pt>
    <dgm:pt modelId="{FF689F31-5DBF-456D-8127-9855677CD823}">
      <dgm:prSet phldrT="[Metin]"/>
      <dgm:spPr/>
      <dgm:t>
        <a:bodyPr/>
        <a:lstStyle/>
        <a:p>
          <a:r>
            <a:rPr lang="tr-TR" dirty="0" smtClean="0"/>
            <a:t> Mazeret göstermek </a:t>
          </a:r>
          <a:endParaRPr lang="tr-TR" dirty="0"/>
        </a:p>
      </dgm:t>
    </dgm:pt>
    <dgm:pt modelId="{813219DC-21CF-45DC-B7FC-77C5830E79FD}" type="parTrans" cxnId="{708B47B8-4523-4CFC-9645-0C06040075ED}">
      <dgm:prSet/>
      <dgm:spPr/>
      <dgm:t>
        <a:bodyPr/>
        <a:lstStyle/>
        <a:p>
          <a:endParaRPr lang="tr-TR"/>
        </a:p>
      </dgm:t>
    </dgm:pt>
    <dgm:pt modelId="{6ED2E105-B9EF-41FF-A46E-99F563E1E7DD}" type="sibTrans" cxnId="{708B47B8-4523-4CFC-9645-0C06040075ED}">
      <dgm:prSet/>
      <dgm:spPr/>
      <dgm:t>
        <a:bodyPr/>
        <a:lstStyle/>
        <a:p>
          <a:endParaRPr lang="tr-TR"/>
        </a:p>
      </dgm:t>
    </dgm:pt>
    <dgm:pt modelId="{F0B5B66F-63B6-4612-9390-28F1F5D508EB}">
      <dgm:prSet phldrT="[Metin]"/>
      <dgm:spPr/>
      <dgm:t>
        <a:bodyPr/>
        <a:lstStyle/>
        <a:p>
          <a:endParaRPr lang="tr-TR" sz="1700" dirty="0">
            <a:latin typeface="Comic Sans MS" panose="030F0702030302020204" pitchFamily="66" charset="0"/>
          </a:endParaRPr>
        </a:p>
      </dgm:t>
    </dgm:pt>
    <dgm:pt modelId="{BE25BFD4-675F-4B83-B8D7-1E84F2650735}" type="parTrans" cxnId="{E86EC207-B1D7-4C67-9190-071DEEB9FF96}">
      <dgm:prSet/>
      <dgm:spPr/>
      <dgm:t>
        <a:bodyPr/>
        <a:lstStyle/>
        <a:p>
          <a:endParaRPr lang="tr-TR"/>
        </a:p>
      </dgm:t>
    </dgm:pt>
    <dgm:pt modelId="{DF01FC67-59BA-42BC-8958-39DEF444DB73}" type="sibTrans" cxnId="{E86EC207-B1D7-4C67-9190-071DEEB9FF96}">
      <dgm:prSet/>
      <dgm:spPr/>
      <dgm:t>
        <a:bodyPr/>
        <a:lstStyle/>
        <a:p>
          <a:endParaRPr lang="tr-TR"/>
        </a:p>
      </dgm:t>
    </dgm:pt>
    <dgm:pt modelId="{5B7CB913-1F5A-4620-B575-6FFEE07A422C}">
      <dgm:prSet phldrT="[Metin]"/>
      <dgm:spPr/>
      <dgm:t>
        <a:bodyPr/>
        <a:lstStyle/>
        <a:p>
          <a:r>
            <a:rPr lang="tr-TR" dirty="0" smtClean="0"/>
            <a:t>Görmezden gelme </a:t>
          </a:r>
          <a:endParaRPr lang="tr-TR" dirty="0"/>
        </a:p>
      </dgm:t>
    </dgm:pt>
    <dgm:pt modelId="{55369F58-A735-47E7-95CE-BB2B1C3EDB20}" type="parTrans" cxnId="{B9FEDF6B-6798-4634-954D-3244EA2F69D9}">
      <dgm:prSet/>
      <dgm:spPr/>
      <dgm:t>
        <a:bodyPr/>
        <a:lstStyle/>
        <a:p>
          <a:endParaRPr lang="tr-TR"/>
        </a:p>
      </dgm:t>
    </dgm:pt>
    <dgm:pt modelId="{9F0860F3-2529-4E51-A800-0115E5A595AA}" type="sibTrans" cxnId="{B9FEDF6B-6798-4634-954D-3244EA2F69D9}">
      <dgm:prSet/>
      <dgm:spPr/>
      <dgm:t>
        <a:bodyPr/>
        <a:lstStyle/>
        <a:p>
          <a:endParaRPr lang="tr-TR"/>
        </a:p>
      </dgm:t>
    </dgm:pt>
    <dgm:pt modelId="{35673658-80E9-4BD7-89D6-B4EE4EDC30FD}">
      <dgm:prSet phldrT="[Metin]" custT="1"/>
      <dgm:spPr/>
      <dgm:t>
        <a:bodyPr/>
        <a:lstStyle/>
        <a:p>
          <a:r>
            <a:rPr lang="tr-TR" sz="1800" b="1" dirty="0" smtClean="0">
              <a:latin typeface="Comic Sans MS" panose="030F0702030302020204" pitchFamily="66" charset="0"/>
            </a:rPr>
            <a:t>Kişiyi duymuyor, görmüyor gibi yapın.</a:t>
          </a:r>
          <a:endParaRPr lang="tr-TR" sz="1800" b="1" dirty="0">
            <a:latin typeface="Comic Sans MS" panose="030F0702030302020204" pitchFamily="66" charset="0"/>
          </a:endParaRPr>
        </a:p>
      </dgm:t>
    </dgm:pt>
    <dgm:pt modelId="{A0884303-2F8C-40C1-9300-893D25783217}" type="parTrans" cxnId="{5AEB27EB-21FF-492C-99B6-58739C9589F1}">
      <dgm:prSet/>
      <dgm:spPr/>
      <dgm:t>
        <a:bodyPr/>
        <a:lstStyle/>
        <a:p>
          <a:endParaRPr lang="tr-TR"/>
        </a:p>
      </dgm:t>
    </dgm:pt>
    <dgm:pt modelId="{969BDD00-0E07-44D5-9D0D-C6286C7100D7}" type="sibTrans" cxnId="{5AEB27EB-21FF-492C-99B6-58739C9589F1}">
      <dgm:prSet/>
      <dgm:spPr/>
      <dgm:t>
        <a:bodyPr/>
        <a:lstStyle/>
        <a:p>
          <a:endParaRPr lang="tr-TR"/>
        </a:p>
      </dgm:t>
    </dgm:pt>
    <dgm:pt modelId="{75028F44-7427-4165-91D7-1FA69200FC7E}">
      <dgm:prSet phldrT="[Metin]"/>
      <dgm:spPr/>
      <dgm:t>
        <a:bodyPr/>
        <a:lstStyle/>
        <a:p>
          <a:r>
            <a:rPr lang="tr-TR" dirty="0" smtClean="0"/>
            <a:t>Yürüyüp gitme</a:t>
          </a:r>
          <a:endParaRPr lang="tr-TR" dirty="0"/>
        </a:p>
      </dgm:t>
    </dgm:pt>
    <dgm:pt modelId="{84F2C81E-49EB-4983-BF72-7AF8AB4101C7}" type="parTrans" cxnId="{D83D7ABD-CC48-41DD-81E6-18C9892DCA8C}">
      <dgm:prSet/>
      <dgm:spPr/>
      <dgm:t>
        <a:bodyPr/>
        <a:lstStyle/>
        <a:p>
          <a:endParaRPr lang="tr-TR"/>
        </a:p>
      </dgm:t>
    </dgm:pt>
    <dgm:pt modelId="{7C79D32C-01FD-4130-AFE4-6B210991B726}" type="sibTrans" cxnId="{D83D7ABD-CC48-41DD-81E6-18C9892DCA8C}">
      <dgm:prSet/>
      <dgm:spPr/>
      <dgm:t>
        <a:bodyPr/>
        <a:lstStyle/>
        <a:p>
          <a:endParaRPr lang="tr-TR"/>
        </a:p>
      </dgm:t>
    </dgm:pt>
    <dgm:pt modelId="{97B7BC0B-B430-48BA-B948-7A7C3758E126}">
      <dgm:prSet phldrT="[Metin]" custT="1"/>
      <dgm:spPr/>
      <dgm:t>
        <a:bodyPr/>
        <a:lstStyle/>
        <a:p>
          <a:r>
            <a:rPr lang="tr-TR" sz="1800" b="1" dirty="0" smtClean="0">
              <a:latin typeface="Comic Sans MS" panose="030F0702030302020204" pitchFamily="66" charset="0"/>
            </a:rPr>
            <a:t>“Hayır!” deyip ortamdan uzaklaşın.</a:t>
          </a:r>
          <a:endParaRPr lang="tr-TR" sz="1800" b="1" dirty="0">
            <a:latin typeface="Comic Sans MS" panose="030F0702030302020204" pitchFamily="66" charset="0"/>
          </a:endParaRPr>
        </a:p>
      </dgm:t>
    </dgm:pt>
    <dgm:pt modelId="{519257B4-7E84-4508-98FB-B0B9C0447715}" type="parTrans" cxnId="{3EC6B467-6AC2-4F6B-907D-1ACA23FC7674}">
      <dgm:prSet/>
      <dgm:spPr/>
      <dgm:t>
        <a:bodyPr/>
        <a:lstStyle/>
        <a:p>
          <a:endParaRPr lang="tr-TR"/>
        </a:p>
      </dgm:t>
    </dgm:pt>
    <dgm:pt modelId="{1D3BCF0E-5797-42C9-AE19-06BEF30930D1}" type="sibTrans" cxnId="{3EC6B467-6AC2-4F6B-907D-1ACA23FC7674}">
      <dgm:prSet/>
      <dgm:spPr/>
      <dgm:t>
        <a:bodyPr/>
        <a:lstStyle/>
        <a:p>
          <a:endParaRPr lang="tr-TR"/>
        </a:p>
      </dgm:t>
    </dgm:pt>
    <dgm:pt modelId="{125BE5C5-09C6-488F-A28B-4436C1A500E9}">
      <dgm:prSet custT="1"/>
      <dgm:spPr/>
      <dgm:t>
        <a:bodyPr/>
        <a:lstStyle/>
        <a:p>
          <a:r>
            <a:rPr lang="tr-TR" sz="1800" b="1" dirty="0" smtClean="0">
              <a:latin typeface="Comic Sans MS" panose="030F0702030302020204" pitchFamily="66" charset="0"/>
            </a:rPr>
            <a:t>Hayır, acelem var, gitmek zorundayım!</a:t>
          </a:r>
          <a:endParaRPr lang="tr-TR" sz="1800" b="1" dirty="0">
            <a:latin typeface="Comic Sans MS" panose="030F0702030302020204" pitchFamily="66" charset="0"/>
          </a:endParaRPr>
        </a:p>
      </dgm:t>
    </dgm:pt>
    <dgm:pt modelId="{59780CCC-4577-42FE-A41A-DDF174B97EF2}" type="parTrans" cxnId="{3555A347-9B88-4F0F-8EDC-828B221718F9}">
      <dgm:prSet/>
      <dgm:spPr/>
      <dgm:t>
        <a:bodyPr/>
        <a:lstStyle/>
        <a:p>
          <a:endParaRPr lang="tr-TR"/>
        </a:p>
      </dgm:t>
    </dgm:pt>
    <dgm:pt modelId="{A21BF077-E3E4-4562-B02D-0B1E9CB6C636}" type="sibTrans" cxnId="{3555A347-9B88-4F0F-8EDC-828B221718F9}">
      <dgm:prSet/>
      <dgm:spPr/>
      <dgm:t>
        <a:bodyPr/>
        <a:lstStyle/>
        <a:p>
          <a:endParaRPr lang="tr-TR"/>
        </a:p>
      </dgm:t>
    </dgm:pt>
    <dgm:pt modelId="{594E5979-CC61-48DD-B555-6BE01D985939}">
      <dgm:prSet phldrT="[Metin]" custT="1"/>
      <dgm:spPr/>
      <dgm:t>
        <a:bodyPr/>
        <a:lstStyle/>
        <a:p>
          <a:endParaRPr lang="tr-TR" sz="1800" b="0" dirty="0">
            <a:latin typeface="Comic Sans MS" panose="030F0702030302020204" pitchFamily="66" charset="0"/>
          </a:endParaRPr>
        </a:p>
      </dgm:t>
    </dgm:pt>
    <dgm:pt modelId="{5A549FC9-2633-47F3-8A56-C427DBF4C7EF}" type="parTrans" cxnId="{379AFC53-8D04-45CB-8F32-411D20C9742B}">
      <dgm:prSet/>
      <dgm:spPr/>
      <dgm:t>
        <a:bodyPr/>
        <a:lstStyle/>
        <a:p>
          <a:endParaRPr lang="tr-TR"/>
        </a:p>
      </dgm:t>
    </dgm:pt>
    <dgm:pt modelId="{709196FF-1BE5-468D-88D7-8CCD552A2190}" type="sibTrans" cxnId="{379AFC53-8D04-45CB-8F32-411D20C9742B}">
      <dgm:prSet/>
      <dgm:spPr/>
      <dgm:t>
        <a:bodyPr/>
        <a:lstStyle/>
        <a:p>
          <a:endParaRPr lang="tr-TR"/>
        </a:p>
      </dgm:t>
    </dgm:pt>
    <dgm:pt modelId="{D1BE29A1-E003-4A3C-9445-C0993CDC6AAA}" type="pres">
      <dgm:prSet presAssocID="{6DB07882-1ED5-466D-AB58-DB71065F12A8}" presName="cycleMatrixDiagram" presStyleCnt="0">
        <dgm:presLayoutVars>
          <dgm:chMax val="1"/>
          <dgm:dir/>
          <dgm:animLvl val="lvl"/>
          <dgm:resizeHandles val="exact"/>
        </dgm:presLayoutVars>
      </dgm:prSet>
      <dgm:spPr/>
      <dgm:t>
        <a:bodyPr/>
        <a:lstStyle/>
        <a:p>
          <a:endParaRPr lang="tr-TR"/>
        </a:p>
      </dgm:t>
    </dgm:pt>
    <dgm:pt modelId="{7D7158BB-9CAC-4098-969F-8C8FE8C54BB8}" type="pres">
      <dgm:prSet presAssocID="{6DB07882-1ED5-466D-AB58-DB71065F12A8}" presName="children" presStyleCnt="0"/>
      <dgm:spPr/>
    </dgm:pt>
    <dgm:pt modelId="{945FF79B-6163-49DF-B9FD-1E6538F9DE62}" type="pres">
      <dgm:prSet presAssocID="{6DB07882-1ED5-466D-AB58-DB71065F12A8}" presName="child1group" presStyleCnt="0"/>
      <dgm:spPr/>
    </dgm:pt>
    <dgm:pt modelId="{EF8D5F17-52D9-4F0C-B3DF-EB2F0EB33685}" type="pres">
      <dgm:prSet presAssocID="{6DB07882-1ED5-466D-AB58-DB71065F12A8}" presName="child1" presStyleLbl="bgAcc1" presStyleIdx="0" presStyleCnt="4" custScaleX="125613" custScaleY="145517" custLinFactNeighborX="-19919" custLinFactNeighborY="2235"/>
      <dgm:spPr/>
      <dgm:t>
        <a:bodyPr/>
        <a:lstStyle/>
        <a:p>
          <a:endParaRPr lang="tr-TR"/>
        </a:p>
      </dgm:t>
    </dgm:pt>
    <dgm:pt modelId="{589FE467-A672-473E-AFA4-6D97D2D489D9}" type="pres">
      <dgm:prSet presAssocID="{6DB07882-1ED5-466D-AB58-DB71065F12A8}" presName="child1Text" presStyleLbl="bgAcc1" presStyleIdx="0" presStyleCnt="4">
        <dgm:presLayoutVars>
          <dgm:bulletEnabled val="1"/>
        </dgm:presLayoutVars>
      </dgm:prSet>
      <dgm:spPr/>
      <dgm:t>
        <a:bodyPr/>
        <a:lstStyle/>
        <a:p>
          <a:endParaRPr lang="tr-TR"/>
        </a:p>
      </dgm:t>
    </dgm:pt>
    <dgm:pt modelId="{817F2182-C5E0-48E1-9986-3954781D5423}" type="pres">
      <dgm:prSet presAssocID="{6DB07882-1ED5-466D-AB58-DB71065F12A8}" presName="child2group" presStyleCnt="0"/>
      <dgm:spPr/>
    </dgm:pt>
    <dgm:pt modelId="{71CD58EF-C531-40F2-93ED-A1759B5BA291}" type="pres">
      <dgm:prSet presAssocID="{6DB07882-1ED5-466D-AB58-DB71065F12A8}" presName="child2" presStyleLbl="bgAcc1" presStyleIdx="1" presStyleCnt="4" custScaleX="128022" custScaleY="146895" custLinFactNeighborX="20667"/>
      <dgm:spPr/>
      <dgm:t>
        <a:bodyPr/>
        <a:lstStyle/>
        <a:p>
          <a:endParaRPr lang="tr-TR"/>
        </a:p>
      </dgm:t>
    </dgm:pt>
    <dgm:pt modelId="{27B156B8-F568-41FE-807C-B5D98ECDE031}" type="pres">
      <dgm:prSet presAssocID="{6DB07882-1ED5-466D-AB58-DB71065F12A8}" presName="child2Text" presStyleLbl="bgAcc1" presStyleIdx="1" presStyleCnt="4">
        <dgm:presLayoutVars>
          <dgm:bulletEnabled val="1"/>
        </dgm:presLayoutVars>
      </dgm:prSet>
      <dgm:spPr/>
      <dgm:t>
        <a:bodyPr/>
        <a:lstStyle/>
        <a:p>
          <a:endParaRPr lang="tr-TR"/>
        </a:p>
      </dgm:t>
    </dgm:pt>
    <dgm:pt modelId="{4284C635-7CB1-4626-87C6-023DB4F95187}" type="pres">
      <dgm:prSet presAssocID="{6DB07882-1ED5-466D-AB58-DB71065F12A8}" presName="child3group" presStyleCnt="0"/>
      <dgm:spPr/>
    </dgm:pt>
    <dgm:pt modelId="{92896194-2023-41B4-A973-C76BD6797B78}" type="pres">
      <dgm:prSet presAssocID="{6DB07882-1ED5-466D-AB58-DB71065F12A8}" presName="child3" presStyleLbl="bgAcc1" presStyleIdx="2" presStyleCnt="4" custScaleX="125549" custScaleY="138520" custLinFactNeighborX="16408" custLinFactNeighborY="-4343"/>
      <dgm:spPr/>
      <dgm:t>
        <a:bodyPr/>
        <a:lstStyle/>
        <a:p>
          <a:endParaRPr lang="tr-TR"/>
        </a:p>
      </dgm:t>
    </dgm:pt>
    <dgm:pt modelId="{CBAB50ED-C8B1-492D-A331-BBE75FB4AFC4}" type="pres">
      <dgm:prSet presAssocID="{6DB07882-1ED5-466D-AB58-DB71065F12A8}" presName="child3Text" presStyleLbl="bgAcc1" presStyleIdx="2" presStyleCnt="4">
        <dgm:presLayoutVars>
          <dgm:bulletEnabled val="1"/>
        </dgm:presLayoutVars>
      </dgm:prSet>
      <dgm:spPr/>
      <dgm:t>
        <a:bodyPr/>
        <a:lstStyle/>
        <a:p>
          <a:endParaRPr lang="tr-TR"/>
        </a:p>
      </dgm:t>
    </dgm:pt>
    <dgm:pt modelId="{FB5604C0-8F5A-46FB-9708-1E476989C35F}" type="pres">
      <dgm:prSet presAssocID="{6DB07882-1ED5-466D-AB58-DB71065F12A8}" presName="child4group" presStyleCnt="0"/>
      <dgm:spPr/>
    </dgm:pt>
    <dgm:pt modelId="{FFFAEFE2-C2AF-4DD9-9D25-F3CB259782F1}" type="pres">
      <dgm:prSet presAssocID="{6DB07882-1ED5-466D-AB58-DB71065F12A8}" presName="child4" presStyleLbl="bgAcc1" presStyleIdx="3" presStyleCnt="4" custScaleX="119440" custScaleY="140683" custLinFactNeighborX="-11253" custLinFactNeighborY="0"/>
      <dgm:spPr/>
      <dgm:t>
        <a:bodyPr/>
        <a:lstStyle/>
        <a:p>
          <a:endParaRPr lang="tr-TR"/>
        </a:p>
      </dgm:t>
    </dgm:pt>
    <dgm:pt modelId="{5D248FB9-61A1-42E3-8882-140A070B7B6C}" type="pres">
      <dgm:prSet presAssocID="{6DB07882-1ED5-466D-AB58-DB71065F12A8}" presName="child4Text" presStyleLbl="bgAcc1" presStyleIdx="3" presStyleCnt="4">
        <dgm:presLayoutVars>
          <dgm:bulletEnabled val="1"/>
        </dgm:presLayoutVars>
      </dgm:prSet>
      <dgm:spPr/>
      <dgm:t>
        <a:bodyPr/>
        <a:lstStyle/>
        <a:p>
          <a:endParaRPr lang="tr-TR"/>
        </a:p>
      </dgm:t>
    </dgm:pt>
    <dgm:pt modelId="{6655AC09-56F3-40EB-B612-B1AD37299BA4}" type="pres">
      <dgm:prSet presAssocID="{6DB07882-1ED5-466D-AB58-DB71065F12A8}" presName="childPlaceholder" presStyleCnt="0"/>
      <dgm:spPr/>
    </dgm:pt>
    <dgm:pt modelId="{3E019238-C7A5-4942-BD64-1F6A809878DE}" type="pres">
      <dgm:prSet presAssocID="{6DB07882-1ED5-466D-AB58-DB71065F12A8}" presName="circle" presStyleCnt="0"/>
      <dgm:spPr/>
    </dgm:pt>
    <dgm:pt modelId="{515CBB99-B53B-4AC8-A888-C3FA67E9EAC2}" type="pres">
      <dgm:prSet presAssocID="{6DB07882-1ED5-466D-AB58-DB71065F12A8}" presName="quadrant1" presStyleLbl="node1" presStyleIdx="0" presStyleCnt="4">
        <dgm:presLayoutVars>
          <dgm:chMax val="1"/>
          <dgm:bulletEnabled val="1"/>
        </dgm:presLayoutVars>
      </dgm:prSet>
      <dgm:spPr/>
      <dgm:t>
        <a:bodyPr/>
        <a:lstStyle/>
        <a:p>
          <a:endParaRPr lang="tr-TR"/>
        </a:p>
      </dgm:t>
    </dgm:pt>
    <dgm:pt modelId="{4F02F060-E2AF-47AC-893B-B187D10FEBEF}" type="pres">
      <dgm:prSet presAssocID="{6DB07882-1ED5-466D-AB58-DB71065F12A8}" presName="quadrant2" presStyleLbl="node1" presStyleIdx="1" presStyleCnt="4" custScaleX="102252">
        <dgm:presLayoutVars>
          <dgm:chMax val="1"/>
          <dgm:bulletEnabled val="1"/>
        </dgm:presLayoutVars>
      </dgm:prSet>
      <dgm:spPr/>
      <dgm:t>
        <a:bodyPr/>
        <a:lstStyle/>
        <a:p>
          <a:endParaRPr lang="tr-TR"/>
        </a:p>
      </dgm:t>
    </dgm:pt>
    <dgm:pt modelId="{FE8DDAE1-D849-4D7B-9A85-49E991CC4E84}" type="pres">
      <dgm:prSet presAssocID="{6DB07882-1ED5-466D-AB58-DB71065F12A8}" presName="quadrant3" presStyleLbl="node1" presStyleIdx="2" presStyleCnt="4">
        <dgm:presLayoutVars>
          <dgm:chMax val="1"/>
          <dgm:bulletEnabled val="1"/>
        </dgm:presLayoutVars>
      </dgm:prSet>
      <dgm:spPr/>
      <dgm:t>
        <a:bodyPr/>
        <a:lstStyle/>
        <a:p>
          <a:endParaRPr lang="tr-TR"/>
        </a:p>
      </dgm:t>
    </dgm:pt>
    <dgm:pt modelId="{93E0099B-6BF3-4AEF-8AE7-47CBA2C7AC96}" type="pres">
      <dgm:prSet presAssocID="{6DB07882-1ED5-466D-AB58-DB71065F12A8}" presName="quadrant4" presStyleLbl="node1" presStyleIdx="3" presStyleCnt="4">
        <dgm:presLayoutVars>
          <dgm:chMax val="1"/>
          <dgm:bulletEnabled val="1"/>
        </dgm:presLayoutVars>
      </dgm:prSet>
      <dgm:spPr/>
      <dgm:t>
        <a:bodyPr/>
        <a:lstStyle/>
        <a:p>
          <a:endParaRPr lang="tr-TR"/>
        </a:p>
      </dgm:t>
    </dgm:pt>
    <dgm:pt modelId="{CABA4886-7839-4567-A6AD-D9A8100C5A75}" type="pres">
      <dgm:prSet presAssocID="{6DB07882-1ED5-466D-AB58-DB71065F12A8}" presName="quadrantPlaceholder" presStyleCnt="0"/>
      <dgm:spPr/>
    </dgm:pt>
    <dgm:pt modelId="{763BE589-E827-40C0-88DF-EC29D8B0B8FE}" type="pres">
      <dgm:prSet presAssocID="{6DB07882-1ED5-466D-AB58-DB71065F12A8}" presName="center1" presStyleLbl="fgShp" presStyleIdx="0" presStyleCnt="2"/>
      <dgm:spPr/>
    </dgm:pt>
    <dgm:pt modelId="{4EF60D7F-0B3E-483C-8309-8B2A89EC694F}" type="pres">
      <dgm:prSet presAssocID="{6DB07882-1ED5-466D-AB58-DB71065F12A8}" presName="center2" presStyleLbl="fgShp" presStyleIdx="1" presStyleCnt="2"/>
      <dgm:spPr/>
    </dgm:pt>
  </dgm:ptLst>
  <dgm:cxnLst>
    <dgm:cxn modelId="{2092EA96-F9CC-4C8F-8456-3AA41D00FFF1}" type="presOf" srcId="{594E5979-CC61-48DD-B555-6BE01D985939}" destId="{EF8D5F17-52D9-4F0C-B3DF-EB2F0EB33685}" srcOrd="0" destOrd="0" presId="urn:microsoft.com/office/officeart/2005/8/layout/cycle4"/>
    <dgm:cxn modelId="{31A3C84F-F976-4D7E-AC74-87E3775885FF}" type="presOf" srcId="{6DB07882-1ED5-466D-AB58-DB71065F12A8}" destId="{D1BE29A1-E003-4A3C-9445-C0993CDC6AAA}" srcOrd="0" destOrd="0" presId="urn:microsoft.com/office/officeart/2005/8/layout/cycle4"/>
    <dgm:cxn modelId="{AF120374-8632-4D5A-B766-3246F81979D0}" srcId="{6DB07882-1ED5-466D-AB58-DB71065F12A8}" destId="{18C6CB9E-83DF-47DA-AD19-9426F2AD3986}" srcOrd="0" destOrd="0" parTransId="{9F86F96A-7A17-4D17-BE29-61EDB795BEC5}" sibTransId="{57944FB2-936C-4BF0-B4EE-A511F2639597}"/>
    <dgm:cxn modelId="{3A2051F2-287C-4EF9-9341-AF9F9026D375}" type="presOf" srcId="{35673658-80E9-4BD7-89D6-B4EE4EDC30FD}" destId="{CBAB50ED-C8B1-492D-A331-BBE75FB4AFC4}" srcOrd="1" destOrd="0" presId="urn:microsoft.com/office/officeart/2005/8/layout/cycle4"/>
    <dgm:cxn modelId="{945B88DB-5F2F-463B-885D-F73A7A184B1C}" type="presOf" srcId="{B7F869A8-3B1F-4EC8-920A-E3F6AC298A0D}" destId="{EF8D5F17-52D9-4F0C-B3DF-EB2F0EB33685}" srcOrd="0" destOrd="1" presId="urn:microsoft.com/office/officeart/2005/8/layout/cycle4"/>
    <dgm:cxn modelId="{379AFC53-8D04-45CB-8F32-411D20C9742B}" srcId="{18C6CB9E-83DF-47DA-AD19-9426F2AD3986}" destId="{594E5979-CC61-48DD-B555-6BE01D985939}" srcOrd="0" destOrd="0" parTransId="{5A549FC9-2633-47F3-8A56-C427DBF4C7EF}" sibTransId="{709196FF-1BE5-468D-88D7-8CCD552A2190}"/>
    <dgm:cxn modelId="{EC5C74A5-48DC-43A8-BABC-30819AD6EB06}" type="presOf" srcId="{F0B5B66F-63B6-4612-9390-28F1F5D508EB}" destId="{71CD58EF-C531-40F2-93ED-A1759B5BA291}" srcOrd="0" destOrd="0" presId="urn:microsoft.com/office/officeart/2005/8/layout/cycle4"/>
    <dgm:cxn modelId="{322C629D-F209-4071-AE7A-622F78BBB8D8}" type="presOf" srcId="{125BE5C5-09C6-488F-A28B-4436C1A500E9}" destId="{27B156B8-F568-41FE-807C-B5D98ECDE031}" srcOrd="1" destOrd="1" presId="urn:microsoft.com/office/officeart/2005/8/layout/cycle4"/>
    <dgm:cxn modelId="{7EDF88FD-0D98-4BA0-9EFA-001911C7C84F}" type="presOf" srcId="{5B7CB913-1F5A-4620-B575-6FFEE07A422C}" destId="{FE8DDAE1-D849-4D7B-9A85-49E991CC4E84}" srcOrd="0" destOrd="0" presId="urn:microsoft.com/office/officeart/2005/8/layout/cycle4"/>
    <dgm:cxn modelId="{5AEB27EB-21FF-492C-99B6-58739C9589F1}" srcId="{5B7CB913-1F5A-4620-B575-6FFEE07A422C}" destId="{35673658-80E9-4BD7-89D6-B4EE4EDC30FD}" srcOrd="0" destOrd="0" parTransId="{A0884303-2F8C-40C1-9300-893D25783217}" sibTransId="{969BDD00-0E07-44D5-9D0D-C6286C7100D7}"/>
    <dgm:cxn modelId="{B9FEDF6B-6798-4634-954D-3244EA2F69D9}" srcId="{6DB07882-1ED5-466D-AB58-DB71065F12A8}" destId="{5B7CB913-1F5A-4620-B575-6FFEE07A422C}" srcOrd="2" destOrd="0" parTransId="{55369F58-A735-47E7-95CE-BB2B1C3EDB20}" sibTransId="{9F0860F3-2529-4E51-A800-0115E5A595AA}"/>
    <dgm:cxn modelId="{6D420BD1-3B9C-4388-99C1-18BD8BCF4DF8}" type="presOf" srcId="{125BE5C5-09C6-488F-A28B-4436C1A500E9}" destId="{71CD58EF-C531-40F2-93ED-A1759B5BA291}" srcOrd="0" destOrd="1" presId="urn:microsoft.com/office/officeart/2005/8/layout/cycle4"/>
    <dgm:cxn modelId="{771F0B5A-A305-4B63-B810-4237CE558E7E}" type="presOf" srcId="{594E5979-CC61-48DD-B555-6BE01D985939}" destId="{589FE467-A672-473E-AFA4-6D97D2D489D9}" srcOrd="1" destOrd="0" presId="urn:microsoft.com/office/officeart/2005/8/layout/cycle4"/>
    <dgm:cxn modelId="{C1A3F75D-4C30-4341-9239-C15E0ECD5F87}" type="presOf" srcId="{35673658-80E9-4BD7-89D6-B4EE4EDC30FD}" destId="{92896194-2023-41B4-A973-C76BD6797B78}" srcOrd="0" destOrd="0" presId="urn:microsoft.com/office/officeart/2005/8/layout/cycle4"/>
    <dgm:cxn modelId="{3EC6B467-6AC2-4F6B-907D-1ACA23FC7674}" srcId="{75028F44-7427-4165-91D7-1FA69200FC7E}" destId="{97B7BC0B-B430-48BA-B948-7A7C3758E126}" srcOrd="0" destOrd="0" parTransId="{519257B4-7E84-4508-98FB-B0B9C0447715}" sibTransId="{1D3BCF0E-5797-42C9-AE19-06BEF30930D1}"/>
    <dgm:cxn modelId="{A8B25BBA-DC5B-40B8-8533-37FA84046ED1}" srcId="{18C6CB9E-83DF-47DA-AD19-9426F2AD3986}" destId="{B7F869A8-3B1F-4EC8-920A-E3F6AC298A0D}" srcOrd="1" destOrd="0" parTransId="{FE6C790F-A26B-4284-BF8A-CE7018857ECF}" sibTransId="{6B67080E-CF99-475C-8E26-299BE8820589}"/>
    <dgm:cxn modelId="{D83D7ABD-CC48-41DD-81E6-18C9892DCA8C}" srcId="{6DB07882-1ED5-466D-AB58-DB71065F12A8}" destId="{75028F44-7427-4165-91D7-1FA69200FC7E}" srcOrd="3" destOrd="0" parTransId="{84F2C81E-49EB-4983-BF72-7AF8AB4101C7}" sibTransId="{7C79D32C-01FD-4130-AFE4-6B210991B726}"/>
    <dgm:cxn modelId="{3555A347-9B88-4F0F-8EDC-828B221718F9}" srcId="{FF689F31-5DBF-456D-8127-9855677CD823}" destId="{125BE5C5-09C6-488F-A28B-4436C1A500E9}" srcOrd="1" destOrd="0" parTransId="{59780CCC-4577-42FE-A41A-DDF174B97EF2}" sibTransId="{A21BF077-E3E4-4562-B02D-0B1E9CB6C636}"/>
    <dgm:cxn modelId="{AA8BC410-7F5A-4775-AD40-6B4EBED496AE}" type="presOf" srcId="{18C6CB9E-83DF-47DA-AD19-9426F2AD3986}" destId="{515CBB99-B53B-4AC8-A888-C3FA67E9EAC2}" srcOrd="0" destOrd="0" presId="urn:microsoft.com/office/officeart/2005/8/layout/cycle4"/>
    <dgm:cxn modelId="{3AEE3742-C3EA-41B8-AB3B-3CC8B3E002C4}" type="presOf" srcId="{B7F869A8-3B1F-4EC8-920A-E3F6AC298A0D}" destId="{589FE467-A672-473E-AFA4-6D97D2D489D9}" srcOrd="1" destOrd="1" presId="urn:microsoft.com/office/officeart/2005/8/layout/cycle4"/>
    <dgm:cxn modelId="{F9C42101-1D87-42EA-9FC2-4B9E71755C91}" type="presOf" srcId="{97B7BC0B-B430-48BA-B948-7A7C3758E126}" destId="{5D248FB9-61A1-42E3-8882-140A070B7B6C}" srcOrd="1" destOrd="0" presId="urn:microsoft.com/office/officeart/2005/8/layout/cycle4"/>
    <dgm:cxn modelId="{E86EC207-B1D7-4C67-9190-071DEEB9FF96}" srcId="{FF689F31-5DBF-456D-8127-9855677CD823}" destId="{F0B5B66F-63B6-4612-9390-28F1F5D508EB}" srcOrd="0" destOrd="0" parTransId="{BE25BFD4-675F-4B83-B8D7-1E84F2650735}" sibTransId="{DF01FC67-59BA-42BC-8958-39DEF444DB73}"/>
    <dgm:cxn modelId="{797ACD74-56FF-482D-967E-FF3D46125D35}" type="presOf" srcId="{F0B5B66F-63B6-4612-9390-28F1F5D508EB}" destId="{27B156B8-F568-41FE-807C-B5D98ECDE031}" srcOrd="1" destOrd="0" presId="urn:microsoft.com/office/officeart/2005/8/layout/cycle4"/>
    <dgm:cxn modelId="{D7DD213C-EEB2-4A81-81DD-B7B6551216E4}" type="presOf" srcId="{97B7BC0B-B430-48BA-B948-7A7C3758E126}" destId="{FFFAEFE2-C2AF-4DD9-9D25-F3CB259782F1}" srcOrd="0" destOrd="0" presId="urn:microsoft.com/office/officeart/2005/8/layout/cycle4"/>
    <dgm:cxn modelId="{958881E9-5928-4ECB-8E5C-8867A424F588}" type="presOf" srcId="{FF689F31-5DBF-456D-8127-9855677CD823}" destId="{4F02F060-E2AF-47AC-893B-B187D10FEBEF}" srcOrd="0" destOrd="0" presId="urn:microsoft.com/office/officeart/2005/8/layout/cycle4"/>
    <dgm:cxn modelId="{9767106A-C727-44A3-8F21-B4E6D1BD8490}" type="presOf" srcId="{75028F44-7427-4165-91D7-1FA69200FC7E}" destId="{93E0099B-6BF3-4AEF-8AE7-47CBA2C7AC96}" srcOrd="0" destOrd="0" presId="urn:microsoft.com/office/officeart/2005/8/layout/cycle4"/>
    <dgm:cxn modelId="{708B47B8-4523-4CFC-9645-0C06040075ED}" srcId="{6DB07882-1ED5-466D-AB58-DB71065F12A8}" destId="{FF689F31-5DBF-456D-8127-9855677CD823}" srcOrd="1" destOrd="0" parTransId="{813219DC-21CF-45DC-B7FC-77C5830E79FD}" sibTransId="{6ED2E105-B9EF-41FF-A46E-99F563E1E7DD}"/>
    <dgm:cxn modelId="{CBBFCB88-4056-419E-B519-B7CA2FD31BC2}" type="presParOf" srcId="{D1BE29A1-E003-4A3C-9445-C0993CDC6AAA}" destId="{7D7158BB-9CAC-4098-969F-8C8FE8C54BB8}" srcOrd="0" destOrd="0" presId="urn:microsoft.com/office/officeart/2005/8/layout/cycle4"/>
    <dgm:cxn modelId="{39D0C4E6-0E05-41BF-B52F-1D5005FDD6E0}" type="presParOf" srcId="{7D7158BB-9CAC-4098-969F-8C8FE8C54BB8}" destId="{945FF79B-6163-49DF-B9FD-1E6538F9DE62}" srcOrd="0" destOrd="0" presId="urn:microsoft.com/office/officeart/2005/8/layout/cycle4"/>
    <dgm:cxn modelId="{D7D74F50-2AC1-4587-9728-5E93FD32651C}" type="presParOf" srcId="{945FF79B-6163-49DF-B9FD-1E6538F9DE62}" destId="{EF8D5F17-52D9-4F0C-B3DF-EB2F0EB33685}" srcOrd="0" destOrd="0" presId="urn:microsoft.com/office/officeart/2005/8/layout/cycle4"/>
    <dgm:cxn modelId="{3E75EA53-C4CB-485B-BDB4-CD26E4980305}" type="presParOf" srcId="{945FF79B-6163-49DF-B9FD-1E6538F9DE62}" destId="{589FE467-A672-473E-AFA4-6D97D2D489D9}" srcOrd="1" destOrd="0" presId="urn:microsoft.com/office/officeart/2005/8/layout/cycle4"/>
    <dgm:cxn modelId="{F04D3CD5-54E1-4CC1-B550-10E1107DDFB8}" type="presParOf" srcId="{7D7158BB-9CAC-4098-969F-8C8FE8C54BB8}" destId="{817F2182-C5E0-48E1-9986-3954781D5423}" srcOrd="1" destOrd="0" presId="urn:microsoft.com/office/officeart/2005/8/layout/cycle4"/>
    <dgm:cxn modelId="{EB3E84CF-A369-44C9-9894-B299A455F50A}" type="presParOf" srcId="{817F2182-C5E0-48E1-9986-3954781D5423}" destId="{71CD58EF-C531-40F2-93ED-A1759B5BA291}" srcOrd="0" destOrd="0" presId="urn:microsoft.com/office/officeart/2005/8/layout/cycle4"/>
    <dgm:cxn modelId="{3F2F563D-3FB6-4033-8BA8-3609F9251ACA}" type="presParOf" srcId="{817F2182-C5E0-48E1-9986-3954781D5423}" destId="{27B156B8-F568-41FE-807C-B5D98ECDE031}" srcOrd="1" destOrd="0" presId="urn:microsoft.com/office/officeart/2005/8/layout/cycle4"/>
    <dgm:cxn modelId="{7BCF46A6-7D3F-4C48-B4E7-3C9267A46EAB}" type="presParOf" srcId="{7D7158BB-9CAC-4098-969F-8C8FE8C54BB8}" destId="{4284C635-7CB1-4626-87C6-023DB4F95187}" srcOrd="2" destOrd="0" presId="urn:microsoft.com/office/officeart/2005/8/layout/cycle4"/>
    <dgm:cxn modelId="{F6AACB21-3A08-4E24-B897-FE0AD12BDA44}" type="presParOf" srcId="{4284C635-7CB1-4626-87C6-023DB4F95187}" destId="{92896194-2023-41B4-A973-C76BD6797B78}" srcOrd="0" destOrd="0" presId="urn:microsoft.com/office/officeart/2005/8/layout/cycle4"/>
    <dgm:cxn modelId="{89A3DB69-7C5E-43FD-AE59-A2852A94B8D6}" type="presParOf" srcId="{4284C635-7CB1-4626-87C6-023DB4F95187}" destId="{CBAB50ED-C8B1-492D-A331-BBE75FB4AFC4}" srcOrd="1" destOrd="0" presId="urn:microsoft.com/office/officeart/2005/8/layout/cycle4"/>
    <dgm:cxn modelId="{9A511BDA-7E66-4169-AF1E-8276257F40CB}" type="presParOf" srcId="{7D7158BB-9CAC-4098-969F-8C8FE8C54BB8}" destId="{FB5604C0-8F5A-46FB-9708-1E476989C35F}" srcOrd="3" destOrd="0" presId="urn:microsoft.com/office/officeart/2005/8/layout/cycle4"/>
    <dgm:cxn modelId="{201AB0DD-4CFD-4BD5-A7BB-E4521D34FFA5}" type="presParOf" srcId="{FB5604C0-8F5A-46FB-9708-1E476989C35F}" destId="{FFFAEFE2-C2AF-4DD9-9D25-F3CB259782F1}" srcOrd="0" destOrd="0" presId="urn:microsoft.com/office/officeart/2005/8/layout/cycle4"/>
    <dgm:cxn modelId="{53D4ACFC-0AA5-4AEC-86A9-BE8F4778DB16}" type="presParOf" srcId="{FB5604C0-8F5A-46FB-9708-1E476989C35F}" destId="{5D248FB9-61A1-42E3-8882-140A070B7B6C}" srcOrd="1" destOrd="0" presId="urn:microsoft.com/office/officeart/2005/8/layout/cycle4"/>
    <dgm:cxn modelId="{4D97AC10-0734-40E0-A91E-FC90F40C246C}" type="presParOf" srcId="{7D7158BB-9CAC-4098-969F-8C8FE8C54BB8}" destId="{6655AC09-56F3-40EB-B612-B1AD37299BA4}" srcOrd="4" destOrd="0" presId="urn:microsoft.com/office/officeart/2005/8/layout/cycle4"/>
    <dgm:cxn modelId="{0EBAB33D-2987-41A9-B28C-D46ED339C7B0}" type="presParOf" srcId="{D1BE29A1-E003-4A3C-9445-C0993CDC6AAA}" destId="{3E019238-C7A5-4942-BD64-1F6A809878DE}" srcOrd="1" destOrd="0" presId="urn:microsoft.com/office/officeart/2005/8/layout/cycle4"/>
    <dgm:cxn modelId="{BF5EAEB5-6DC7-4F36-BDBC-65C621D9D47C}" type="presParOf" srcId="{3E019238-C7A5-4942-BD64-1F6A809878DE}" destId="{515CBB99-B53B-4AC8-A888-C3FA67E9EAC2}" srcOrd="0" destOrd="0" presId="urn:microsoft.com/office/officeart/2005/8/layout/cycle4"/>
    <dgm:cxn modelId="{7E899C8E-4090-4605-83C4-D5111936D13C}" type="presParOf" srcId="{3E019238-C7A5-4942-BD64-1F6A809878DE}" destId="{4F02F060-E2AF-47AC-893B-B187D10FEBEF}" srcOrd="1" destOrd="0" presId="urn:microsoft.com/office/officeart/2005/8/layout/cycle4"/>
    <dgm:cxn modelId="{2AD3EAB4-A3AE-4231-98A5-CA96F3C18597}" type="presParOf" srcId="{3E019238-C7A5-4942-BD64-1F6A809878DE}" destId="{FE8DDAE1-D849-4D7B-9A85-49E991CC4E84}" srcOrd="2" destOrd="0" presId="urn:microsoft.com/office/officeart/2005/8/layout/cycle4"/>
    <dgm:cxn modelId="{46C15A0D-E7DF-4A27-91B0-19634DD21ABD}" type="presParOf" srcId="{3E019238-C7A5-4942-BD64-1F6A809878DE}" destId="{93E0099B-6BF3-4AEF-8AE7-47CBA2C7AC96}" srcOrd="3" destOrd="0" presId="urn:microsoft.com/office/officeart/2005/8/layout/cycle4"/>
    <dgm:cxn modelId="{F8EA19AA-D1A1-4583-8A96-4F7499870BA1}" type="presParOf" srcId="{3E019238-C7A5-4942-BD64-1F6A809878DE}" destId="{CABA4886-7839-4567-A6AD-D9A8100C5A75}" srcOrd="4" destOrd="0" presId="urn:microsoft.com/office/officeart/2005/8/layout/cycle4"/>
    <dgm:cxn modelId="{2EC7CF94-D3A5-4179-AD00-8F7873C5AA5B}" type="presParOf" srcId="{D1BE29A1-E003-4A3C-9445-C0993CDC6AAA}" destId="{763BE589-E827-40C0-88DF-EC29D8B0B8FE}" srcOrd="2" destOrd="0" presId="urn:microsoft.com/office/officeart/2005/8/layout/cycle4"/>
    <dgm:cxn modelId="{64905A59-FD72-495E-8685-7A981E4387FF}" type="presParOf" srcId="{D1BE29A1-E003-4A3C-9445-C0993CDC6AAA}" destId="{4EF60D7F-0B3E-483C-8309-8B2A89EC694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1BC7D-BFB8-40EF-BC40-0917D78C1B3F}">
      <dsp:nvSpPr>
        <dsp:cNvPr id="0" name=""/>
        <dsp:cNvSpPr/>
      </dsp:nvSpPr>
      <dsp:spPr>
        <a:xfrm>
          <a:off x="0" y="0"/>
          <a:ext cx="4223262" cy="57583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tr-TR" sz="2900" b="1" kern="1200" dirty="0" smtClean="0">
              <a:latin typeface="Comic Sans MS" panose="030F0702030302020204" pitchFamily="66" charset="0"/>
            </a:rPr>
            <a:t>İhmal:</a:t>
          </a:r>
          <a:r>
            <a:rPr lang="tr-TR" sz="2900" b="0" kern="1200" dirty="0" smtClean="0">
              <a:latin typeface="Comic Sans MS" panose="030F0702030302020204" pitchFamily="66" charset="0"/>
            </a:rPr>
            <a:t> Çocukla bakmakla yükümlü olan kişinin, çocuğun fiziksel ve ruhsal yönden sağlıklı gelişmesi için gerekli olan koşulları sağlamaması ya da çocuğun bu konudaki gereksinimlerini dikkate almamasıdır.</a:t>
          </a:r>
          <a:endParaRPr lang="tr-TR" sz="2900" b="0" kern="1200" dirty="0">
            <a:latin typeface="Comic Sans MS" panose="030F0702030302020204" pitchFamily="66" charset="0"/>
          </a:endParaRPr>
        </a:p>
      </dsp:txBody>
      <dsp:txXfrm>
        <a:off x="206163" y="206163"/>
        <a:ext cx="3810936" cy="534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007BB-0F70-4EB9-BA15-5E74E4273071}">
      <dsp:nvSpPr>
        <dsp:cNvPr id="0" name=""/>
        <dsp:cNvSpPr/>
      </dsp:nvSpPr>
      <dsp:spPr>
        <a:xfrm>
          <a:off x="5353201" y="2206961"/>
          <a:ext cx="4192660" cy="485101"/>
        </a:xfrm>
        <a:custGeom>
          <a:avLst/>
          <a:gdLst/>
          <a:ahLst/>
          <a:cxnLst/>
          <a:rect l="0" t="0" r="0" b="0"/>
          <a:pathLst>
            <a:path>
              <a:moveTo>
                <a:pt x="0" y="0"/>
              </a:moveTo>
              <a:lnTo>
                <a:pt x="0" y="242550"/>
              </a:lnTo>
              <a:lnTo>
                <a:pt x="4192660" y="242550"/>
              </a:lnTo>
              <a:lnTo>
                <a:pt x="4192660" y="48510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w="114300" prst="hardEdge"/>
        </a:sp3d>
      </dsp:spPr>
      <dsp:style>
        <a:lnRef idx="2">
          <a:scrgbClr r="0" g="0" b="0"/>
        </a:lnRef>
        <a:fillRef idx="0">
          <a:scrgbClr r="0" g="0" b="0"/>
        </a:fillRef>
        <a:effectRef idx="0">
          <a:scrgbClr r="0" g="0" b="0"/>
        </a:effectRef>
        <a:fontRef idx="minor"/>
      </dsp:style>
    </dsp:sp>
    <dsp:sp modelId="{8C3DDE99-9190-4D13-97DF-2DA9273FE437}">
      <dsp:nvSpPr>
        <dsp:cNvPr id="0" name=""/>
        <dsp:cNvSpPr/>
      </dsp:nvSpPr>
      <dsp:spPr>
        <a:xfrm>
          <a:off x="5353201" y="2206961"/>
          <a:ext cx="1397553" cy="485101"/>
        </a:xfrm>
        <a:custGeom>
          <a:avLst/>
          <a:gdLst/>
          <a:ahLst/>
          <a:cxnLst/>
          <a:rect l="0" t="0" r="0" b="0"/>
          <a:pathLst>
            <a:path>
              <a:moveTo>
                <a:pt x="0" y="0"/>
              </a:moveTo>
              <a:lnTo>
                <a:pt x="0" y="242550"/>
              </a:lnTo>
              <a:lnTo>
                <a:pt x="1397553" y="242550"/>
              </a:lnTo>
              <a:lnTo>
                <a:pt x="1397553" y="48510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w="114300" prst="hardEdge"/>
        </a:sp3d>
      </dsp:spPr>
      <dsp:style>
        <a:lnRef idx="2">
          <a:scrgbClr r="0" g="0" b="0"/>
        </a:lnRef>
        <a:fillRef idx="0">
          <a:scrgbClr r="0" g="0" b="0"/>
        </a:fillRef>
        <a:effectRef idx="0">
          <a:scrgbClr r="0" g="0" b="0"/>
        </a:effectRef>
        <a:fontRef idx="minor"/>
      </dsp:style>
    </dsp:sp>
    <dsp:sp modelId="{5DCADA38-F578-4DBB-8169-9E82F18F1DAE}">
      <dsp:nvSpPr>
        <dsp:cNvPr id="0" name=""/>
        <dsp:cNvSpPr/>
      </dsp:nvSpPr>
      <dsp:spPr>
        <a:xfrm>
          <a:off x="3955648" y="2206961"/>
          <a:ext cx="1397553" cy="485101"/>
        </a:xfrm>
        <a:custGeom>
          <a:avLst/>
          <a:gdLst/>
          <a:ahLst/>
          <a:cxnLst/>
          <a:rect l="0" t="0" r="0" b="0"/>
          <a:pathLst>
            <a:path>
              <a:moveTo>
                <a:pt x="1397553" y="0"/>
              </a:moveTo>
              <a:lnTo>
                <a:pt x="1397553" y="242550"/>
              </a:lnTo>
              <a:lnTo>
                <a:pt x="0" y="242550"/>
              </a:lnTo>
              <a:lnTo>
                <a:pt x="0" y="48510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w="114300" prst="hardEdge"/>
        </a:sp3d>
      </dsp:spPr>
      <dsp:style>
        <a:lnRef idx="2">
          <a:scrgbClr r="0" g="0" b="0"/>
        </a:lnRef>
        <a:fillRef idx="0">
          <a:scrgbClr r="0" g="0" b="0"/>
        </a:fillRef>
        <a:effectRef idx="0">
          <a:scrgbClr r="0" g="0" b="0"/>
        </a:effectRef>
        <a:fontRef idx="minor"/>
      </dsp:style>
    </dsp:sp>
    <dsp:sp modelId="{51077116-664B-49C6-B289-AFAC9BC2D404}">
      <dsp:nvSpPr>
        <dsp:cNvPr id="0" name=""/>
        <dsp:cNvSpPr/>
      </dsp:nvSpPr>
      <dsp:spPr>
        <a:xfrm>
          <a:off x="1160541" y="2206961"/>
          <a:ext cx="4192660" cy="485101"/>
        </a:xfrm>
        <a:custGeom>
          <a:avLst/>
          <a:gdLst/>
          <a:ahLst/>
          <a:cxnLst/>
          <a:rect l="0" t="0" r="0" b="0"/>
          <a:pathLst>
            <a:path>
              <a:moveTo>
                <a:pt x="4192660" y="0"/>
              </a:moveTo>
              <a:lnTo>
                <a:pt x="4192660" y="242550"/>
              </a:lnTo>
              <a:lnTo>
                <a:pt x="0" y="242550"/>
              </a:lnTo>
              <a:lnTo>
                <a:pt x="0" y="48510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w="114300" prst="hardEdge"/>
        </a:sp3d>
      </dsp:spPr>
      <dsp:style>
        <a:lnRef idx="2">
          <a:scrgbClr r="0" g="0" b="0"/>
        </a:lnRef>
        <a:fillRef idx="0">
          <a:scrgbClr r="0" g="0" b="0"/>
        </a:fillRef>
        <a:effectRef idx="0">
          <a:scrgbClr r="0" g="0" b="0"/>
        </a:effectRef>
        <a:fontRef idx="minor"/>
      </dsp:style>
    </dsp:sp>
    <dsp:sp modelId="{8EC1B7A7-6F2A-48FE-A7EC-FD0937BF52A0}">
      <dsp:nvSpPr>
        <dsp:cNvPr id="0" name=""/>
        <dsp:cNvSpPr/>
      </dsp:nvSpPr>
      <dsp:spPr>
        <a:xfrm>
          <a:off x="3947100" y="1051959"/>
          <a:ext cx="2812201" cy="1155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tr-TR" sz="3600" kern="1200" dirty="0" smtClean="0">
              <a:latin typeface="Comic Sans MS" panose="030F0702030302020204" pitchFamily="66" charset="0"/>
            </a:rPr>
            <a:t>İSTİSMAR</a:t>
          </a:r>
          <a:endParaRPr lang="tr-TR" sz="3600" kern="1200" dirty="0">
            <a:latin typeface="Comic Sans MS" panose="030F0702030302020204" pitchFamily="66" charset="0"/>
          </a:endParaRPr>
        </a:p>
      </dsp:txBody>
      <dsp:txXfrm>
        <a:off x="3947100" y="1051959"/>
        <a:ext cx="2812201" cy="1155002"/>
      </dsp:txXfrm>
    </dsp:sp>
    <dsp:sp modelId="{6E938DFF-007F-4DD4-8E99-7FF87D775F92}">
      <dsp:nvSpPr>
        <dsp:cNvPr id="0" name=""/>
        <dsp:cNvSpPr/>
      </dsp:nvSpPr>
      <dsp:spPr>
        <a:xfrm>
          <a:off x="5538" y="2692063"/>
          <a:ext cx="2310005" cy="11550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latin typeface="Comic Sans MS" panose="030F0702030302020204" pitchFamily="66" charset="0"/>
            </a:rPr>
            <a:t>FİZİKSEL İSTİSMAR</a:t>
          </a:r>
          <a:endParaRPr lang="tr-TR" sz="2800" kern="1200" dirty="0">
            <a:latin typeface="Comic Sans MS" panose="030F0702030302020204" pitchFamily="66" charset="0"/>
          </a:endParaRPr>
        </a:p>
      </dsp:txBody>
      <dsp:txXfrm>
        <a:off x="5538" y="2692063"/>
        <a:ext cx="2310005" cy="1155002"/>
      </dsp:txXfrm>
    </dsp:sp>
    <dsp:sp modelId="{FF22E98E-9DE4-4555-A160-670DFCEE32D9}">
      <dsp:nvSpPr>
        <dsp:cNvPr id="0" name=""/>
        <dsp:cNvSpPr/>
      </dsp:nvSpPr>
      <dsp:spPr>
        <a:xfrm>
          <a:off x="2800645" y="2692063"/>
          <a:ext cx="2310005" cy="11550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latin typeface="Comic Sans MS" panose="030F0702030302020204" pitchFamily="66" charset="0"/>
            </a:rPr>
            <a:t>DUYGUSAL İSTİSMAR</a:t>
          </a:r>
          <a:endParaRPr lang="tr-TR" sz="2800" kern="1200" dirty="0">
            <a:latin typeface="Comic Sans MS" panose="030F0702030302020204" pitchFamily="66" charset="0"/>
          </a:endParaRPr>
        </a:p>
      </dsp:txBody>
      <dsp:txXfrm>
        <a:off x="2800645" y="2692063"/>
        <a:ext cx="2310005" cy="1155002"/>
      </dsp:txXfrm>
    </dsp:sp>
    <dsp:sp modelId="{D8EFF4BA-8BEB-4AFE-9324-1A65FC46C977}">
      <dsp:nvSpPr>
        <dsp:cNvPr id="0" name=""/>
        <dsp:cNvSpPr/>
      </dsp:nvSpPr>
      <dsp:spPr>
        <a:xfrm>
          <a:off x="5595752" y="2692063"/>
          <a:ext cx="2310005" cy="11550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latin typeface="Comic Sans MS" panose="030F0702030302020204" pitchFamily="66" charset="0"/>
            </a:rPr>
            <a:t>EKONOMİK İSTİSMAR</a:t>
          </a:r>
          <a:endParaRPr lang="tr-TR" sz="2800" kern="1200" dirty="0">
            <a:latin typeface="Comic Sans MS" panose="030F0702030302020204" pitchFamily="66" charset="0"/>
          </a:endParaRPr>
        </a:p>
      </dsp:txBody>
      <dsp:txXfrm>
        <a:off x="5595752" y="2692063"/>
        <a:ext cx="2310005" cy="1155002"/>
      </dsp:txXfrm>
    </dsp:sp>
    <dsp:sp modelId="{B3A408C6-74ED-4240-84B1-07491B8CCEC9}">
      <dsp:nvSpPr>
        <dsp:cNvPr id="0" name=""/>
        <dsp:cNvSpPr/>
      </dsp:nvSpPr>
      <dsp:spPr>
        <a:xfrm>
          <a:off x="8390859" y="2692063"/>
          <a:ext cx="2310005" cy="11550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14300" prst="hardEdge"/>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kern="1200" dirty="0" smtClean="0">
              <a:latin typeface="Comic Sans MS" panose="030F0702030302020204" pitchFamily="66" charset="0"/>
            </a:rPr>
            <a:t>CİNSEL İSTİSMAR</a:t>
          </a:r>
          <a:endParaRPr lang="tr-TR" sz="2800" kern="1200" dirty="0">
            <a:latin typeface="Comic Sans MS" panose="030F0702030302020204" pitchFamily="66" charset="0"/>
          </a:endParaRPr>
        </a:p>
      </dsp:txBody>
      <dsp:txXfrm>
        <a:off x="8390859" y="2692063"/>
        <a:ext cx="2310005" cy="1155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C70BC-7656-4A83-869D-E901C22865F3}">
      <dsp:nvSpPr>
        <dsp:cNvPr id="0" name=""/>
        <dsp:cNvSpPr/>
      </dsp:nvSpPr>
      <dsp:spPr>
        <a:xfrm>
          <a:off x="1016093" y="2481"/>
          <a:ext cx="3044166" cy="18264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solidFill>
                <a:schemeClr val="bg1"/>
              </a:solidFill>
              <a:latin typeface="Comic Sans MS" panose="030F0702030302020204" pitchFamily="66" charset="0"/>
            </a:rPr>
            <a:t>Canını acıtarak  dokunuyorsa</a:t>
          </a:r>
          <a:endParaRPr lang="tr-TR" sz="2100" b="1" kern="1200" dirty="0">
            <a:solidFill>
              <a:schemeClr val="bg1"/>
            </a:solidFill>
            <a:latin typeface="Comic Sans MS" panose="030F0702030302020204" pitchFamily="66" charset="0"/>
          </a:endParaRPr>
        </a:p>
      </dsp:txBody>
      <dsp:txXfrm>
        <a:off x="1016093" y="2481"/>
        <a:ext cx="3044166" cy="1826499"/>
      </dsp:txXfrm>
    </dsp:sp>
    <dsp:sp modelId="{FA3238CF-1900-4B0A-9BF9-36E33B239A85}">
      <dsp:nvSpPr>
        <dsp:cNvPr id="0" name=""/>
        <dsp:cNvSpPr/>
      </dsp:nvSpPr>
      <dsp:spPr>
        <a:xfrm>
          <a:off x="4248480" y="0"/>
          <a:ext cx="3044166" cy="1826499"/>
        </a:xfrm>
        <a:prstGeom prst="rect">
          <a:avLst/>
        </a:prstGeom>
        <a:solidFill>
          <a:schemeClr val="accent5">
            <a:hueOff val="-5330781"/>
            <a:satOff val="3030"/>
            <a:lumOff val="-25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solidFill>
                <a:schemeClr val="bg1"/>
              </a:solidFill>
              <a:latin typeface="Comic Sans MS" panose="030F0702030302020204" pitchFamily="66" charset="0"/>
            </a:rPr>
            <a:t>Dokunulmasını istemediğin halde sana dokunuluyorsa</a:t>
          </a:r>
          <a:endParaRPr lang="tr-TR" sz="2100" b="1" kern="1200" dirty="0">
            <a:solidFill>
              <a:schemeClr val="bg1"/>
            </a:solidFill>
            <a:latin typeface="Comic Sans MS" panose="030F0702030302020204" pitchFamily="66" charset="0"/>
          </a:endParaRPr>
        </a:p>
      </dsp:txBody>
      <dsp:txXfrm>
        <a:off x="4248480" y="0"/>
        <a:ext cx="3044166" cy="1826499"/>
      </dsp:txXfrm>
    </dsp:sp>
    <dsp:sp modelId="{A82FF74F-CDF6-4A39-8DC8-5FAE444BF6ED}">
      <dsp:nvSpPr>
        <dsp:cNvPr id="0" name=""/>
        <dsp:cNvSpPr/>
      </dsp:nvSpPr>
      <dsp:spPr>
        <a:xfrm>
          <a:off x="1016093" y="2133398"/>
          <a:ext cx="3044166" cy="1826499"/>
        </a:xfrm>
        <a:prstGeom prst="rect">
          <a:avLst/>
        </a:prstGeom>
        <a:solidFill>
          <a:schemeClr val="accent5">
            <a:hueOff val="-10661562"/>
            <a:satOff val="6060"/>
            <a:lumOff val="-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solidFill>
                <a:schemeClr val="bg1"/>
              </a:solidFill>
              <a:latin typeface="Comic Sans MS" panose="030F0702030302020204" pitchFamily="66" charset="0"/>
            </a:rPr>
            <a:t>Dokunma seni korkutuyor ve sinirlendiriyorsa</a:t>
          </a:r>
          <a:endParaRPr lang="tr-TR" sz="2100" kern="1200" dirty="0">
            <a:solidFill>
              <a:schemeClr val="bg1"/>
            </a:solidFill>
            <a:latin typeface="Comic Sans MS" panose="030F0702030302020204" pitchFamily="66" charset="0"/>
          </a:endParaRPr>
        </a:p>
      </dsp:txBody>
      <dsp:txXfrm>
        <a:off x="1016093" y="2133398"/>
        <a:ext cx="3044166" cy="1826499"/>
      </dsp:txXfrm>
    </dsp:sp>
    <dsp:sp modelId="{A4E11765-7740-44F1-ABDC-8BA6A7459BD4}">
      <dsp:nvSpPr>
        <dsp:cNvPr id="0" name=""/>
        <dsp:cNvSpPr/>
      </dsp:nvSpPr>
      <dsp:spPr>
        <a:xfrm>
          <a:off x="4364676" y="2133398"/>
          <a:ext cx="3044166" cy="1826499"/>
        </a:xfrm>
        <a:prstGeom prst="rect">
          <a:avLst/>
        </a:prstGeom>
        <a:solidFill>
          <a:schemeClr val="accent5">
            <a:hueOff val="-15992344"/>
            <a:satOff val="9089"/>
            <a:lumOff val="-75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solidFill>
                <a:schemeClr val="bg1"/>
              </a:solidFill>
              <a:latin typeface="Comic Sans MS" panose="030F0702030302020204" pitchFamily="66" charset="0"/>
            </a:rPr>
            <a:t>Birisi seni kendisine dokunmaya zorluyorsa</a:t>
          </a:r>
          <a:endParaRPr lang="tr-TR" sz="2100" kern="1200" dirty="0">
            <a:solidFill>
              <a:schemeClr val="bg1"/>
            </a:solidFill>
            <a:latin typeface="Comic Sans MS" panose="030F0702030302020204" pitchFamily="66" charset="0"/>
          </a:endParaRPr>
        </a:p>
      </dsp:txBody>
      <dsp:txXfrm>
        <a:off x="4364676" y="2133398"/>
        <a:ext cx="3044166" cy="1826499"/>
      </dsp:txXfrm>
    </dsp:sp>
    <dsp:sp modelId="{BAC31865-DB27-4C4D-BEB3-5C8796710E06}">
      <dsp:nvSpPr>
        <dsp:cNvPr id="0" name=""/>
        <dsp:cNvSpPr/>
      </dsp:nvSpPr>
      <dsp:spPr>
        <a:xfrm>
          <a:off x="2690384" y="4264314"/>
          <a:ext cx="3044166" cy="1826499"/>
        </a:xfrm>
        <a:prstGeom prst="rect">
          <a:avLst/>
        </a:prstGeom>
        <a:solidFill>
          <a:schemeClr val="accent5">
            <a:hueOff val="-21323124"/>
            <a:satOff val="12119"/>
            <a:lumOff val="-1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smtClean="0">
              <a:solidFill>
                <a:schemeClr val="bg1"/>
              </a:solidFill>
              <a:latin typeface="Comic Sans MS" panose="030F0702030302020204" pitchFamily="66" charset="0"/>
            </a:rPr>
            <a:t>Kendini rahatsız veya güvensiz hissetmene neden olacak biçimde sana dokunuluyorsa</a:t>
          </a:r>
          <a:endParaRPr lang="tr-TR" sz="2100" kern="1200" dirty="0">
            <a:solidFill>
              <a:schemeClr val="bg1"/>
            </a:solidFill>
            <a:latin typeface="Comic Sans MS" panose="030F0702030302020204" pitchFamily="66" charset="0"/>
          </a:endParaRPr>
        </a:p>
      </dsp:txBody>
      <dsp:txXfrm>
        <a:off x="2690384" y="4264314"/>
        <a:ext cx="3044166" cy="1826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15504-973F-4190-A291-2EBACCBE0733}">
      <dsp:nvSpPr>
        <dsp:cNvPr id="0" name=""/>
        <dsp:cNvSpPr/>
      </dsp:nvSpPr>
      <dsp:spPr>
        <a:xfrm>
          <a:off x="2304255" y="0"/>
          <a:ext cx="5616624" cy="5616624"/>
        </a:xfrm>
        <a:prstGeom prst="diamond">
          <a:avLst/>
        </a:prstGeom>
        <a:solidFill>
          <a:schemeClr val="tx1"/>
        </a:solidFill>
        <a:ln>
          <a:solidFill>
            <a:schemeClr val="accent3">
              <a:lumMod val="60000"/>
              <a:lumOff val="40000"/>
            </a:schemeClr>
          </a:solidFill>
        </a:ln>
        <a:effectLst/>
      </dsp:spPr>
      <dsp:style>
        <a:lnRef idx="0">
          <a:scrgbClr r="0" g="0" b="0"/>
        </a:lnRef>
        <a:fillRef idx="1">
          <a:scrgbClr r="0" g="0" b="0"/>
        </a:fillRef>
        <a:effectRef idx="0">
          <a:scrgbClr r="0" g="0" b="0"/>
        </a:effectRef>
        <a:fontRef idx="minor"/>
      </dsp:style>
    </dsp:sp>
    <dsp:sp modelId="{92060376-6768-4620-B7B3-D41AC2E56878}">
      <dsp:nvSpPr>
        <dsp:cNvPr id="0" name=""/>
        <dsp:cNvSpPr/>
      </dsp:nvSpPr>
      <dsp:spPr>
        <a:xfrm>
          <a:off x="2837835" y="533579"/>
          <a:ext cx="2190483" cy="21904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omic Sans MS" panose="030F0702030302020204" pitchFamily="66" charset="0"/>
            </a:rPr>
            <a:t>“Eğer söylersen annenler sana kızar”</a:t>
          </a:r>
          <a:endParaRPr lang="tr-TR" sz="2000" kern="1200" dirty="0">
            <a:latin typeface="Comic Sans MS" panose="030F0702030302020204" pitchFamily="66" charset="0"/>
          </a:endParaRPr>
        </a:p>
      </dsp:txBody>
      <dsp:txXfrm>
        <a:off x="2944766" y="640510"/>
        <a:ext cx="1976621" cy="1976621"/>
      </dsp:txXfrm>
    </dsp:sp>
    <dsp:sp modelId="{47C5A2F1-BE18-4F44-9E1E-F444DCC8C242}">
      <dsp:nvSpPr>
        <dsp:cNvPr id="0" name=""/>
        <dsp:cNvSpPr/>
      </dsp:nvSpPr>
      <dsp:spPr>
        <a:xfrm>
          <a:off x="5196817" y="533579"/>
          <a:ext cx="2190483" cy="21904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omic Sans MS" panose="030F0702030302020204" pitchFamily="66" charset="0"/>
            </a:rPr>
            <a:t>“Eğer sırrımızı saklarsan sana istediğin bir şeyi alırım”</a:t>
          </a:r>
          <a:endParaRPr lang="tr-TR" sz="2000" kern="1200" dirty="0">
            <a:latin typeface="Comic Sans MS" panose="030F0702030302020204" pitchFamily="66" charset="0"/>
          </a:endParaRPr>
        </a:p>
      </dsp:txBody>
      <dsp:txXfrm>
        <a:off x="5303748" y="640510"/>
        <a:ext cx="1976621" cy="1976621"/>
      </dsp:txXfrm>
    </dsp:sp>
    <dsp:sp modelId="{088D1A31-9ECA-4A86-87C7-DDB3771D13C2}">
      <dsp:nvSpPr>
        <dsp:cNvPr id="0" name=""/>
        <dsp:cNvSpPr/>
      </dsp:nvSpPr>
      <dsp:spPr>
        <a:xfrm>
          <a:off x="2837835" y="2892561"/>
          <a:ext cx="2190483" cy="21904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omic Sans MS" panose="030F0702030302020204" pitchFamily="66" charset="0"/>
            </a:rPr>
            <a:t>“Eğer söylersen başın derde girer”</a:t>
          </a:r>
          <a:endParaRPr lang="tr-TR" sz="2000" kern="1200" dirty="0">
            <a:latin typeface="Comic Sans MS" panose="030F0702030302020204" pitchFamily="66" charset="0"/>
          </a:endParaRPr>
        </a:p>
      </dsp:txBody>
      <dsp:txXfrm>
        <a:off x="2944766" y="2999492"/>
        <a:ext cx="1976621" cy="1976621"/>
      </dsp:txXfrm>
    </dsp:sp>
    <dsp:sp modelId="{32D630E5-AC91-4319-8CE8-3CA69CBB3043}">
      <dsp:nvSpPr>
        <dsp:cNvPr id="0" name=""/>
        <dsp:cNvSpPr/>
      </dsp:nvSpPr>
      <dsp:spPr>
        <a:xfrm>
          <a:off x="5196817" y="2892561"/>
          <a:ext cx="2190483" cy="21904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omic Sans MS" panose="030F0702030302020204" pitchFamily="66" charset="0"/>
            </a:rPr>
            <a:t>“Eğer söylersen seni sevmem”</a:t>
          </a:r>
          <a:endParaRPr lang="tr-TR" sz="2000" kern="1200" dirty="0">
            <a:latin typeface="Comic Sans MS" panose="030F0702030302020204" pitchFamily="66" charset="0"/>
          </a:endParaRPr>
        </a:p>
      </dsp:txBody>
      <dsp:txXfrm>
        <a:off x="5303748" y="2999492"/>
        <a:ext cx="1976621" cy="19766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E0EDA-8681-41BE-8732-24789CB24123}">
      <dsp:nvSpPr>
        <dsp:cNvPr id="0" name=""/>
        <dsp:cNvSpPr/>
      </dsp:nvSpPr>
      <dsp:spPr>
        <a:xfrm>
          <a:off x="3643219" y="1151638"/>
          <a:ext cx="807361" cy="91440"/>
        </a:xfrm>
        <a:custGeom>
          <a:avLst/>
          <a:gdLst/>
          <a:ahLst/>
          <a:cxnLst/>
          <a:rect l="0" t="0" r="0" b="0"/>
          <a:pathLst>
            <a:path>
              <a:moveTo>
                <a:pt x="0" y="45720"/>
              </a:moveTo>
              <a:lnTo>
                <a:pt x="80736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025950" y="1193169"/>
        <a:ext cx="41898" cy="8379"/>
      </dsp:txXfrm>
    </dsp:sp>
    <dsp:sp modelId="{49B4ACC1-B65A-419C-8FB8-F530698E3675}">
      <dsp:nvSpPr>
        <dsp:cNvPr id="0" name=""/>
        <dsp:cNvSpPr/>
      </dsp:nvSpPr>
      <dsp:spPr>
        <a:xfrm>
          <a:off x="1706" y="104365"/>
          <a:ext cx="3643312" cy="21859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tr-TR" sz="2600" b="1" kern="1200" dirty="0" smtClean="0">
              <a:latin typeface="Comic Sans MS" panose="030F0702030302020204" pitchFamily="66" charset="0"/>
            </a:rPr>
            <a:t>«HAYIR» DE </a:t>
          </a:r>
          <a:endParaRPr lang="tr-TR" sz="2600" b="1" kern="1200" dirty="0">
            <a:latin typeface="Comic Sans MS" panose="030F0702030302020204" pitchFamily="66" charset="0"/>
          </a:endParaRPr>
        </a:p>
      </dsp:txBody>
      <dsp:txXfrm>
        <a:off x="1706" y="104365"/>
        <a:ext cx="3643312" cy="2185987"/>
      </dsp:txXfrm>
    </dsp:sp>
    <dsp:sp modelId="{9B705B6A-02A8-488A-9B99-3461339D18FA}">
      <dsp:nvSpPr>
        <dsp:cNvPr id="0" name=""/>
        <dsp:cNvSpPr/>
      </dsp:nvSpPr>
      <dsp:spPr>
        <a:xfrm>
          <a:off x="1823362" y="2288552"/>
          <a:ext cx="4481274" cy="807361"/>
        </a:xfrm>
        <a:custGeom>
          <a:avLst/>
          <a:gdLst/>
          <a:ahLst/>
          <a:cxnLst/>
          <a:rect l="0" t="0" r="0" b="0"/>
          <a:pathLst>
            <a:path>
              <a:moveTo>
                <a:pt x="4481274" y="0"/>
              </a:moveTo>
              <a:lnTo>
                <a:pt x="4481274" y="420780"/>
              </a:lnTo>
              <a:lnTo>
                <a:pt x="0" y="420780"/>
              </a:lnTo>
              <a:lnTo>
                <a:pt x="0" y="807361"/>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3950026" y="2688043"/>
        <a:ext cx="227947" cy="8379"/>
      </dsp:txXfrm>
    </dsp:sp>
    <dsp:sp modelId="{53759D2B-7E3B-4038-9487-D6EB8574F572}">
      <dsp:nvSpPr>
        <dsp:cNvPr id="0" name=""/>
        <dsp:cNvSpPr/>
      </dsp:nvSpPr>
      <dsp:spPr>
        <a:xfrm>
          <a:off x="4482980" y="104365"/>
          <a:ext cx="3643312" cy="218598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tr-TR" sz="2600" b="1" kern="1200" dirty="0" smtClean="0">
              <a:latin typeface="Comic Sans MS" panose="030F0702030302020204" pitchFamily="66" charset="0"/>
            </a:rPr>
            <a:t>ORTAMDAN UZAKLAŞ</a:t>
          </a:r>
          <a:endParaRPr lang="tr-TR" sz="2600" b="1" kern="1200" dirty="0">
            <a:latin typeface="Comic Sans MS" panose="030F0702030302020204" pitchFamily="66" charset="0"/>
          </a:endParaRPr>
        </a:p>
      </dsp:txBody>
      <dsp:txXfrm>
        <a:off x="4482980" y="104365"/>
        <a:ext cx="3643312" cy="2185987"/>
      </dsp:txXfrm>
    </dsp:sp>
    <dsp:sp modelId="{18E7EB2F-1998-43BD-9DB8-82918D1C17EC}">
      <dsp:nvSpPr>
        <dsp:cNvPr id="0" name=""/>
        <dsp:cNvSpPr/>
      </dsp:nvSpPr>
      <dsp:spPr>
        <a:xfrm>
          <a:off x="3643219" y="4175588"/>
          <a:ext cx="807361" cy="91440"/>
        </a:xfrm>
        <a:custGeom>
          <a:avLst/>
          <a:gdLst/>
          <a:ahLst/>
          <a:cxnLst/>
          <a:rect l="0" t="0" r="0" b="0"/>
          <a:pathLst>
            <a:path>
              <a:moveTo>
                <a:pt x="0" y="45720"/>
              </a:moveTo>
              <a:lnTo>
                <a:pt x="80736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025950" y="4217118"/>
        <a:ext cx="41898" cy="8379"/>
      </dsp:txXfrm>
    </dsp:sp>
    <dsp:sp modelId="{2A1E5B97-5840-43D2-89FB-947AB1A53D5D}">
      <dsp:nvSpPr>
        <dsp:cNvPr id="0" name=""/>
        <dsp:cNvSpPr/>
      </dsp:nvSpPr>
      <dsp:spPr>
        <a:xfrm>
          <a:off x="1706" y="3128314"/>
          <a:ext cx="3643312" cy="218598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tr-TR" sz="2600" b="1" kern="1200" dirty="0" smtClean="0">
              <a:latin typeface="Comic Sans MS" panose="030F0702030302020204" pitchFamily="66" charset="0"/>
            </a:rPr>
            <a:t>GÜVENDİĞİN BÜYÜĞÜNE SÖYLE</a:t>
          </a:r>
          <a:endParaRPr lang="tr-TR" sz="2600" b="1" kern="1200" dirty="0">
            <a:latin typeface="Comic Sans MS" panose="030F0702030302020204" pitchFamily="66" charset="0"/>
          </a:endParaRPr>
        </a:p>
      </dsp:txBody>
      <dsp:txXfrm>
        <a:off x="1706" y="3128314"/>
        <a:ext cx="3643312" cy="2185987"/>
      </dsp:txXfrm>
    </dsp:sp>
    <dsp:sp modelId="{AFA1FD14-411C-42D2-85FC-30940BA33120}">
      <dsp:nvSpPr>
        <dsp:cNvPr id="0" name=""/>
        <dsp:cNvSpPr/>
      </dsp:nvSpPr>
      <dsp:spPr>
        <a:xfrm>
          <a:off x="4482980" y="3128314"/>
          <a:ext cx="3643312" cy="218598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tr-TR" sz="2600" b="1" kern="1200" dirty="0" smtClean="0">
              <a:latin typeface="Comic Sans MS" panose="030F0702030302020204" pitchFamily="66" charset="0"/>
            </a:rPr>
            <a:t>BİRİSİ SENİ DİNLEYENE KADAR SÖYLEMEYE DEVAM ET</a:t>
          </a:r>
          <a:endParaRPr lang="tr-TR" sz="2600" b="1" kern="1200" dirty="0">
            <a:latin typeface="Comic Sans MS" panose="030F0702030302020204" pitchFamily="66" charset="0"/>
          </a:endParaRPr>
        </a:p>
      </dsp:txBody>
      <dsp:txXfrm>
        <a:off x="4482980" y="3128314"/>
        <a:ext cx="3643312" cy="21859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96194-2023-41B4-A973-C76BD6797B78}">
      <dsp:nvSpPr>
        <dsp:cNvPr id="0" name=""/>
        <dsp:cNvSpPr/>
      </dsp:nvSpPr>
      <dsp:spPr>
        <a:xfrm>
          <a:off x="5691039" y="2300571"/>
          <a:ext cx="2331728" cy="16664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smtClean="0">
              <a:latin typeface="Comic Sans MS" panose="030F0702030302020204" pitchFamily="66" charset="0"/>
            </a:rPr>
            <a:t>Kişiyi duymuyor, görmüyor gibi yapın.</a:t>
          </a:r>
          <a:endParaRPr lang="tr-TR" sz="1800" b="1" kern="1200" dirty="0">
            <a:latin typeface="Comic Sans MS" panose="030F0702030302020204" pitchFamily="66" charset="0"/>
          </a:endParaRPr>
        </a:p>
      </dsp:txBody>
      <dsp:txXfrm>
        <a:off x="6427165" y="2753799"/>
        <a:ext cx="1558995" cy="1176646"/>
      </dsp:txXfrm>
    </dsp:sp>
    <dsp:sp modelId="{FFFAEFE2-C2AF-4DD9-9D25-F3CB259782F1}">
      <dsp:nvSpPr>
        <dsp:cNvPr id="0" name=""/>
        <dsp:cNvSpPr/>
      </dsp:nvSpPr>
      <dsp:spPr>
        <a:xfrm>
          <a:off x="2203830" y="2339809"/>
          <a:ext cx="2218270" cy="16925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smtClean="0">
              <a:latin typeface="Comic Sans MS" panose="030F0702030302020204" pitchFamily="66" charset="0"/>
            </a:rPr>
            <a:t>“Hayır!” deyip ortamdan uzaklaşın.</a:t>
          </a:r>
          <a:endParaRPr lang="tr-TR" sz="1800" b="1" kern="1200" dirty="0">
            <a:latin typeface="Comic Sans MS" panose="030F0702030302020204" pitchFamily="66" charset="0"/>
          </a:endParaRPr>
        </a:p>
      </dsp:txBody>
      <dsp:txXfrm>
        <a:off x="2241009" y="2800114"/>
        <a:ext cx="1478431" cy="1195019"/>
      </dsp:txXfrm>
    </dsp:sp>
    <dsp:sp modelId="{71CD58EF-C531-40F2-93ED-A1759B5BA291}">
      <dsp:nvSpPr>
        <dsp:cNvPr id="0" name=""/>
        <dsp:cNvSpPr/>
      </dsp:nvSpPr>
      <dsp:spPr>
        <a:xfrm>
          <a:off x="5747174" y="-254062"/>
          <a:ext cx="2377657" cy="17672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755650">
            <a:lnSpc>
              <a:spcPct val="90000"/>
            </a:lnSpc>
            <a:spcBef>
              <a:spcPct val="0"/>
            </a:spcBef>
            <a:spcAft>
              <a:spcPct val="15000"/>
            </a:spcAft>
            <a:buChar char="••"/>
          </a:pPr>
          <a:endParaRPr lang="tr-TR" sz="1700" kern="1200" dirty="0">
            <a:latin typeface="Comic Sans MS" panose="030F0702030302020204" pitchFamily="66" charset="0"/>
          </a:endParaRPr>
        </a:p>
        <a:p>
          <a:pPr marL="171450" lvl="1" indent="-171450" algn="l" defTabSz="800100">
            <a:lnSpc>
              <a:spcPct val="90000"/>
            </a:lnSpc>
            <a:spcBef>
              <a:spcPct val="0"/>
            </a:spcBef>
            <a:spcAft>
              <a:spcPct val="15000"/>
            </a:spcAft>
            <a:buChar char="••"/>
          </a:pPr>
          <a:r>
            <a:rPr lang="tr-TR" sz="1800" b="1" kern="1200" dirty="0" smtClean="0">
              <a:latin typeface="Comic Sans MS" panose="030F0702030302020204" pitchFamily="66" charset="0"/>
            </a:rPr>
            <a:t>Hayır, acelem var, gitmek zorundayım!</a:t>
          </a:r>
          <a:endParaRPr lang="tr-TR" sz="1800" b="1" kern="1200" dirty="0">
            <a:latin typeface="Comic Sans MS" panose="030F0702030302020204" pitchFamily="66" charset="0"/>
          </a:endParaRPr>
        </a:p>
      </dsp:txBody>
      <dsp:txXfrm>
        <a:off x="6499291" y="-215242"/>
        <a:ext cx="1586720" cy="1247787"/>
      </dsp:txXfrm>
    </dsp:sp>
    <dsp:sp modelId="{EF8D5F17-52D9-4F0C-B3DF-EB2F0EB33685}">
      <dsp:nvSpPr>
        <dsp:cNvPr id="0" name=""/>
        <dsp:cNvSpPr/>
      </dsp:nvSpPr>
      <dsp:spPr>
        <a:xfrm>
          <a:off x="1985560" y="-218884"/>
          <a:ext cx="2332917" cy="17506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endParaRPr lang="tr-TR" sz="1800" b="0" kern="1200" dirty="0">
            <a:latin typeface="Comic Sans MS" panose="030F0702030302020204" pitchFamily="66" charset="0"/>
          </a:endParaRPr>
        </a:p>
        <a:p>
          <a:pPr marL="171450" lvl="1" indent="-171450" algn="l" defTabSz="800100">
            <a:lnSpc>
              <a:spcPct val="90000"/>
            </a:lnSpc>
            <a:spcBef>
              <a:spcPct val="0"/>
            </a:spcBef>
            <a:spcAft>
              <a:spcPct val="15000"/>
            </a:spcAft>
            <a:buChar char="••"/>
          </a:pPr>
          <a:r>
            <a:rPr lang="tr-TR" sz="1800" b="0" kern="1200" dirty="0" smtClean="0">
              <a:latin typeface="Comic Sans MS" panose="030F0702030302020204" pitchFamily="66" charset="0"/>
            </a:rPr>
            <a:t>“Hayır!” veya “Hayır, teşekkürler!”</a:t>
          </a:r>
          <a:endParaRPr lang="tr-TR" sz="1800" b="0" kern="1200" dirty="0">
            <a:latin typeface="Comic Sans MS" panose="030F0702030302020204" pitchFamily="66" charset="0"/>
          </a:endParaRPr>
        </a:p>
      </dsp:txBody>
      <dsp:txXfrm>
        <a:off x="2024016" y="-180428"/>
        <a:ext cx="1556129" cy="1236081"/>
      </dsp:txXfrm>
    </dsp:sp>
    <dsp:sp modelId="{515CBB99-B53B-4AC8-A888-C3FA67E9EAC2}">
      <dsp:nvSpPr>
        <dsp:cNvPr id="0" name=""/>
        <dsp:cNvSpPr/>
      </dsp:nvSpPr>
      <dsp:spPr>
        <a:xfrm>
          <a:off x="3382762" y="223637"/>
          <a:ext cx="1627892" cy="162789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tr-TR" sz="1500" kern="1200" dirty="0" smtClean="0"/>
            <a:t> Basit “Hayır” </a:t>
          </a:r>
          <a:endParaRPr lang="tr-TR" sz="1500" kern="1200" dirty="0"/>
        </a:p>
      </dsp:txBody>
      <dsp:txXfrm>
        <a:off x="3859561" y="700436"/>
        <a:ext cx="1151093" cy="1151093"/>
      </dsp:txXfrm>
    </dsp:sp>
    <dsp:sp modelId="{4F02F060-E2AF-47AC-893B-B187D10FEBEF}">
      <dsp:nvSpPr>
        <dsp:cNvPr id="0" name=""/>
        <dsp:cNvSpPr/>
      </dsp:nvSpPr>
      <dsp:spPr>
        <a:xfrm rot="5400000">
          <a:off x="5085845" y="205306"/>
          <a:ext cx="1627892" cy="166455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tr-TR" sz="1500" kern="1200" dirty="0" smtClean="0"/>
            <a:t> Mazeret göstermek </a:t>
          </a:r>
          <a:endParaRPr lang="tr-TR" sz="1500" kern="1200" dirty="0"/>
        </a:p>
      </dsp:txBody>
      <dsp:txXfrm rot="-5400000">
        <a:off x="5067516" y="700435"/>
        <a:ext cx="1177016" cy="1151093"/>
      </dsp:txXfrm>
    </dsp:sp>
    <dsp:sp modelId="{FE8DDAE1-D849-4D7B-9A85-49E991CC4E84}">
      <dsp:nvSpPr>
        <dsp:cNvPr id="0" name=""/>
        <dsp:cNvSpPr/>
      </dsp:nvSpPr>
      <dsp:spPr>
        <a:xfrm rot="10800000">
          <a:off x="5085845" y="1926720"/>
          <a:ext cx="1627892" cy="162789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tr-TR" sz="1500" kern="1200" dirty="0" smtClean="0"/>
            <a:t>Görmezden gelme </a:t>
          </a:r>
          <a:endParaRPr lang="tr-TR" sz="1500" kern="1200" dirty="0"/>
        </a:p>
      </dsp:txBody>
      <dsp:txXfrm rot="10800000">
        <a:off x="5085845" y="1926720"/>
        <a:ext cx="1151093" cy="1151093"/>
      </dsp:txXfrm>
    </dsp:sp>
    <dsp:sp modelId="{93E0099B-6BF3-4AEF-8AE7-47CBA2C7AC96}">
      <dsp:nvSpPr>
        <dsp:cNvPr id="0" name=""/>
        <dsp:cNvSpPr/>
      </dsp:nvSpPr>
      <dsp:spPr>
        <a:xfrm rot="16200000">
          <a:off x="3382762" y="1926720"/>
          <a:ext cx="1627892" cy="162789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tr-TR" sz="1500" kern="1200" dirty="0" smtClean="0"/>
            <a:t>Yürüyüp gitme</a:t>
          </a:r>
          <a:endParaRPr lang="tr-TR" sz="1500" kern="1200" dirty="0"/>
        </a:p>
      </dsp:txBody>
      <dsp:txXfrm rot="5400000">
        <a:off x="3859561" y="1926720"/>
        <a:ext cx="1151093" cy="1151093"/>
      </dsp:txXfrm>
    </dsp:sp>
    <dsp:sp modelId="{763BE589-E827-40C0-88DF-EC29D8B0B8FE}">
      <dsp:nvSpPr>
        <dsp:cNvPr id="0" name=""/>
        <dsp:cNvSpPr/>
      </dsp:nvSpPr>
      <dsp:spPr>
        <a:xfrm>
          <a:off x="4767222" y="1550764"/>
          <a:ext cx="562055" cy="48874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F60D7F-0B3E-483C-8309-8B2A89EC694F}">
      <dsp:nvSpPr>
        <dsp:cNvPr id="0" name=""/>
        <dsp:cNvSpPr/>
      </dsp:nvSpPr>
      <dsp:spPr>
        <a:xfrm rot="10800000">
          <a:off x="4767222" y="1738742"/>
          <a:ext cx="562055" cy="48874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4D046C5-D051-4D74-96C7-4C3B967743F5}" type="datetime1">
              <a:rPr lang="tr-TR" smtClean="0"/>
              <a:t>8.1.2020</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286890-466E-41CD-A28A-B1EBDF22CA33}" type="slidenum">
              <a:rPr lang="tr-TR" smtClean="0"/>
              <a:t>‹#›</a:t>
            </a:fld>
            <a:endParaRPr lang="tr-TR"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CECE8-F93A-46C3-8C3B-C1A51A1B7553}" type="datetime1">
              <a:rPr lang="tr-TR" smtClean="0"/>
              <a:pPr/>
              <a:t>8.1.2020</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dirty="0" smtClean="0"/>
              <a:t>Asıl metin stillerini düzenlemek için tıklayın</a:t>
            </a:r>
          </a:p>
          <a:p>
            <a:pPr lvl="1" rtl="0"/>
            <a:r>
              <a:rPr lang="tr-TR" dirty="0" smtClean="0"/>
              <a:t>İkinci düzey</a:t>
            </a:r>
          </a:p>
          <a:p>
            <a:pPr lvl="2" rtl="0"/>
            <a:r>
              <a:rPr lang="tr-TR" dirty="0" smtClean="0"/>
              <a:t>Üçüncü düzey</a:t>
            </a:r>
          </a:p>
          <a:p>
            <a:pPr lvl="3" rtl="0"/>
            <a:r>
              <a:rPr lang="tr-TR" dirty="0" smtClean="0"/>
              <a:t>Dördüncü düzey</a:t>
            </a:r>
          </a:p>
          <a:p>
            <a:pPr lvl="4" rtl="0"/>
            <a:r>
              <a:rPr lang="tr-TR" dirty="0" smtClean="0"/>
              <a:t>Beşinci düzey</a:t>
            </a:r>
            <a:endParaRPr lang="tr-TR"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27CD11A-EED3-40CE-98A3-28FEE84867B3}" type="slidenum">
              <a:rPr lang="tr-TR" smtClean="0"/>
              <a:t>‹#›</a:t>
            </a:fld>
            <a:endParaRPr lang="tr-TR"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927CD11A-EED3-40CE-98A3-28FEE84867B3}" type="slidenum">
              <a:rPr lang="tr-TR" smtClean="0"/>
              <a:t>1</a:t>
            </a:fld>
            <a:endParaRPr lang="tr-TR" dirty="0"/>
          </a:p>
        </p:txBody>
      </p:sp>
    </p:spTree>
    <p:extLst>
      <p:ext uri="{BB962C8B-B14F-4D97-AF65-F5344CB8AC3E}">
        <p14:creationId xmlns:p14="http://schemas.microsoft.com/office/powerpoint/2010/main" val="249116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041400"/>
            <a:ext cx="9144000" cy="2387600"/>
          </a:xfrm>
        </p:spPr>
        <p:txBody>
          <a:bodyPr rtlCol="0" anchor="b"/>
          <a:lstStyle>
            <a:lvl1pPr algn="ctr">
              <a:lnSpc>
                <a:spcPts val="5500"/>
              </a:lnSpc>
              <a:defRPr sz="6000">
                <a:solidFill>
                  <a:schemeClr val="tx2">
                    <a:lumMod val="20000"/>
                    <a:lumOff val="80000"/>
                  </a:schemeClr>
                </a:solidFill>
              </a:defRPr>
            </a:lvl1pPr>
          </a:lstStyle>
          <a:p>
            <a:pPr rtl="0"/>
            <a:r>
              <a:rPr lang="tr-TR"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rtlCol="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smtClean="0"/>
              <a:t>Asıl alt başlık stilini düzenlemek için tıklayın</a:t>
            </a:r>
            <a:endParaRPr lang="tr-TR" dirty="0"/>
          </a:p>
        </p:txBody>
      </p:sp>
      <p:sp>
        <p:nvSpPr>
          <p:cNvPr id="4" name="Tarih Yer Tutucusu 3"/>
          <p:cNvSpPr>
            <a:spLocks noGrp="1"/>
          </p:cNvSpPr>
          <p:nvPr>
            <p:ph type="dt" sz="half" idx="10"/>
          </p:nvPr>
        </p:nvSpPr>
        <p:spPr/>
        <p:txBody>
          <a:bodyPr rtlCol="0"/>
          <a:lstStyle>
            <a:lvl1pPr>
              <a:defRPr/>
            </a:lvl1pPr>
          </a:lstStyle>
          <a:p>
            <a:fld id="{747FB6BE-FB10-4FFA-8995-5236384CA19D}" type="datetime1">
              <a:rPr lang="tr-TR" smtClean="0"/>
              <a:pPr/>
              <a:t>8.1.2020</a:t>
            </a:fld>
            <a:endParaRPr lang="tr-TR" dirty="0"/>
          </a:p>
        </p:txBody>
      </p:sp>
      <p:sp>
        <p:nvSpPr>
          <p:cNvPr id="5" name="Alt Bilgi Yer Tutucusu 4"/>
          <p:cNvSpPr>
            <a:spLocks noGrp="1"/>
          </p:cNvSpPr>
          <p:nvPr>
            <p:ph type="ftr" sz="quarter" idx="11"/>
          </p:nvPr>
        </p:nvSpPr>
        <p:spPr/>
        <p:txBody>
          <a:bodyPr rtlCol="0"/>
          <a:lstStyle/>
          <a:p>
            <a:pPr rtl="0"/>
            <a:r>
              <a:rPr lang="tr-TR" dirty="0" smtClean="0"/>
              <a:t>Alt bilgi ekleme</a:t>
            </a:r>
            <a:endParaRPr lang="tr-TR" dirty="0"/>
          </a:p>
        </p:txBody>
      </p:sp>
      <p:sp>
        <p:nvSpPr>
          <p:cNvPr id="6" name="Slayt Numarası Yer Tutucusu 5"/>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281940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Dikey Metin Yer Tutucusu 2"/>
          <p:cNvSpPr>
            <a:spLocks noGrp="1"/>
          </p:cNvSpPr>
          <p:nvPr>
            <p:ph type="body" orient="vert" idx="1" hasCustomPrompt="1"/>
          </p:nvPr>
        </p:nvSpPr>
        <p:spPr/>
        <p:txBody>
          <a:bodyPr vert="eaVert" rtlCol="0"/>
          <a:lstStyle/>
          <a:p>
            <a:pPr lvl="0" rtl="0"/>
            <a:r>
              <a:rPr lang="tr-TR" dirty="0" smtClean="0"/>
              <a:t>Asıl metin stillerini düzenlemek için tıklayın</a:t>
            </a:r>
          </a:p>
          <a:p>
            <a:pPr lvl="1" rtl="0"/>
            <a:r>
              <a:rPr lang="tr-TR" dirty="0" smtClean="0"/>
              <a:t>İkinci düzey</a:t>
            </a:r>
          </a:p>
          <a:p>
            <a:pPr lvl="2" rtl="0"/>
            <a:r>
              <a:rPr lang="tr-TR" dirty="0" smtClean="0"/>
              <a:t>Üçüncü düzey</a:t>
            </a:r>
          </a:p>
          <a:p>
            <a:pPr lvl="3" rtl="0"/>
            <a:r>
              <a:rPr lang="tr-TR" dirty="0" smtClean="0"/>
              <a:t>Dördüncü düzey</a:t>
            </a:r>
          </a:p>
          <a:p>
            <a:pPr lvl="4" rtl="0"/>
            <a:r>
              <a:rPr lang="tr-TR" dirty="0" smtClean="0"/>
              <a:t>Beşinci düzey</a:t>
            </a:r>
            <a:endParaRPr lang="tr-TR" dirty="0"/>
          </a:p>
        </p:txBody>
      </p:sp>
      <p:sp>
        <p:nvSpPr>
          <p:cNvPr id="4" name="Tarih Yer Tutucusu 3"/>
          <p:cNvSpPr>
            <a:spLocks noGrp="1"/>
          </p:cNvSpPr>
          <p:nvPr>
            <p:ph type="dt" sz="half" idx="10"/>
          </p:nvPr>
        </p:nvSpPr>
        <p:spPr/>
        <p:txBody>
          <a:bodyPr rtlCol="0"/>
          <a:lstStyle>
            <a:lvl1pPr>
              <a:defRPr/>
            </a:lvl1pPr>
          </a:lstStyle>
          <a:p>
            <a:fld id="{D0461B25-44AC-4A03-99B8-7C025B53E9AB}" type="datetime1">
              <a:rPr lang="tr-TR" smtClean="0"/>
              <a:pPr/>
              <a:t>8.1.2020</a:t>
            </a:fld>
            <a:endParaRPr lang="tr-TR" dirty="0"/>
          </a:p>
        </p:txBody>
      </p:sp>
      <p:sp>
        <p:nvSpPr>
          <p:cNvPr id="5" name="Alt Bilgi Yer Tutucusu 4"/>
          <p:cNvSpPr>
            <a:spLocks noGrp="1"/>
          </p:cNvSpPr>
          <p:nvPr>
            <p:ph type="ftr" sz="quarter" idx="11"/>
          </p:nvPr>
        </p:nvSpPr>
        <p:spPr/>
        <p:txBody>
          <a:bodyPr rtlCol="0"/>
          <a:lstStyle/>
          <a:p>
            <a:pPr rtl="0"/>
            <a:r>
              <a:rPr lang="tr-TR" dirty="0" smtClean="0"/>
              <a:t>Alt bilgi ekleme</a:t>
            </a:r>
            <a:endParaRPr lang="tr-TR" dirty="0"/>
          </a:p>
        </p:txBody>
      </p:sp>
      <p:sp>
        <p:nvSpPr>
          <p:cNvPr id="6" name="Slayt Numarası Yer Tutucusu 5"/>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407954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691661"/>
            <a:ext cx="2628900" cy="4909039"/>
          </a:xfrm>
        </p:spPr>
        <p:txBody>
          <a:bodyPr vert="eaVert" rtlCol="0"/>
          <a:lstStyle/>
          <a:p>
            <a:pPr rtl="0"/>
            <a:r>
              <a:rPr lang="tr-TR" smtClean="0"/>
              <a:t>Asıl başlık stili için tıklatın</a:t>
            </a:r>
            <a:endParaRPr lang="tr-TR" dirty="0"/>
          </a:p>
        </p:txBody>
      </p:sp>
      <p:sp>
        <p:nvSpPr>
          <p:cNvPr id="3" name="Dikey Metin Yer Tutucusu 2"/>
          <p:cNvSpPr>
            <a:spLocks noGrp="1"/>
          </p:cNvSpPr>
          <p:nvPr>
            <p:ph type="body" orient="vert" idx="1"/>
          </p:nvPr>
        </p:nvSpPr>
        <p:spPr>
          <a:xfrm>
            <a:off x="838200" y="691661"/>
            <a:ext cx="7734300" cy="4909039"/>
          </a:xfrm>
        </p:spPr>
        <p:txBody>
          <a:bodyPr vert="eaVert" rtlCol="0"/>
          <a:lstStyle/>
          <a:p>
            <a:pPr lvl="0" rtl="0"/>
            <a:r>
              <a:rPr lang="tr-TR" smtClean="0"/>
              <a:t>Asıl metin stillerini düzenle</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Tarih Yer Tutucusu 3"/>
          <p:cNvSpPr>
            <a:spLocks noGrp="1"/>
          </p:cNvSpPr>
          <p:nvPr>
            <p:ph type="dt" sz="half" idx="10"/>
          </p:nvPr>
        </p:nvSpPr>
        <p:spPr/>
        <p:txBody>
          <a:bodyPr rtlCol="0"/>
          <a:lstStyle>
            <a:lvl1pPr>
              <a:defRPr/>
            </a:lvl1pPr>
          </a:lstStyle>
          <a:p>
            <a:fld id="{939648DA-CB27-4BE7-B1FC-518585289568}" type="datetime1">
              <a:rPr lang="tr-TR" smtClean="0"/>
              <a:pPr/>
              <a:t>8.1.2020</a:t>
            </a:fld>
            <a:endParaRPr lang="tr-TR" dirty="0"/>
          </a:p>
        </p:txBody>
      </p:sp>
      <p:sp>
        <p:nvSpPr>
          <p:cNvPr id="5" name="Alt Bilgi Yer Tutucusu 4"/>
          <p:cNvSpPr>
            <a:spLocks noGrp="1"/>
          </p:cNvSpPr>
          <p:nvPr>
            <p:ph type="ftr" sz="quarter" idx="11"/>
          </p:nvPr>
        </p:nvSpPr>
        <p:spPr/>
        <p:txBody>
          <a:bodyPr rtlCol="0"/>
          <a:lstStyle/>
          <a:p>
            <a:pPr rtl="0"/>
            <a:r>
              <a:rPr lang="tr-TR" dirty="0" smtClean="0"/>
              <a:t>Alt bilgi ekleme</a:t>
            </a:r>
            <a:endParaRPr lang="tr-TR" dirty="0"/>
          </a:p>
        </p:txBody>
      </p:sp>
      <p:sp>
        <p:nvSpPr>
          <p:cNvPr id="6" name="Slayt Numarası Yer Tutucusu 5"/>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17925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İçerik Yer Tutucusu 2"/>
          <p:cNvSpPr>
            <a:spLocks noGrp="1"/>
          </p:cNvSpPr>
          <p:nvPr>
            <p:ph idx="1" hasCustomPrompt="1"/>
          </p:nvPr>
        </p:nvSpPr>
        <p:spPr/>
        <p:txBody>
          <a:bodyPr rtlCol="0"/>
          <a:lstStyle>
            <a:lvl5pPr>
              <a:defRPr/>
            </a:lvl5pPr>
            <a:lvl6pPr>
              <a:defRPr/>
            </a:lvl6pPr>
            <a:lvl7pPr>
              <a:defRPr/>
            </a:lvl7pPr>
            <a:lvl8pPr>
              <a:defRPr/>
            </a:lvl8pPr>
            <a:lvl9pPr>
              <a:defRPr/>
            </a:lvl9pPr>
          </a:lstStyle>
          <a:p>
            <a:pPr lvl="0" rtl="0"/>
            <a:r>
              <a:rPr lang="tr-TR" dirty="0" smtClean="0"/>
              <a:t>Asıl metin stillerini düzenlemek için tıklayın</a:t>
            </a:r>
          </a:p>
          <a:p>
            <a:pPr lvl="1" rtl="0"/>
            <a:r>
              <a:rPr lang="tr-TR" dirty="0" smtClean="0"/>
              <a:t>İkinci düzey</a:t>
            </a:r>
          </a:p>
          <a:p>
            <a:pPr lvl="2" rtl="0"/>
            <a:r>
              <a:rPr lang="tr-TR" dirty="0" smtClean="0"/>
              <a:t>Üçüncü düzey</a:t>
            </a:r>
          </a:p>
          <a:p>
            <a:pPr lvl="3" rtl="0"/>
            <a:r>
              <a:rPr lang="tr-TR" dirty="0" smtClean="0"/>
              <a:t>Dördüncü düzey</a:t>
            </a:r>
          </a:p>
          <a:p>
            <a:pPr lvl="4" rtl="0"/>
            <a:r>
              <a:rPr lang="tr-TR" dirty="0" smtClean="0"/>
              <a:t>Beşinci düzey</a:t>
            </a:r>
            <a:endParaRPr lang="tr-TR" dirty="0"/>
          </a:p>
        </p:txBody>
      </p:sp>
      <p:sp>
        <p:nvSpPr>
          <p:cNvPr id="4" name="Tarih Yer Tutucusu 3"/>
          <p:cNvSpPr>
            <a:spLocks noGrp="1"/>
          </p:cNvSpPr>
          <p:nvPr>
            <p:ph type="dt" sz="half" idx="10"/>
          </p:nvPr>
        </p:nvSpPr>
        <p:spPr/>
        <p:txBody>
          <a:bodyPr rtlCol="0"/>
          <a:lstStyle>
            <a:lvl1pPr>
              <a:defRPr/>
            </a:lvl1pPr>
          </a:lstStyle>
          <a:p>
            <a:fld id="{04ED679B-E5BF-40CC-9E5E-872837BFA5C6}" type="datetime1">
              <a:rPr lang="tr-TR" smtClean="0"/>
              <a:pPr/>
              <a:t>8.1.2020</a:t>
            </a:fld>
            <a:endParaRPr lang="tr-TR" dirty="0"/>
          </a:p>
        </p:txBody>
      </p:sp>
      <p:sp>
        <p:nvSpPr>
          <p:cNvPr id="5" name="Alt Bilgi Yer Tutucusu 4"/>
          <p:cNvSpPr>
            <a:spLocks noGrp="1"/>
          </p:cNvSpPr>
          <p:nvPr>
            <p:ph type="ftr" sz="quarter" idx="11"/>
          </p:nvPr>
        </p:nvSpPr>
        <p:spPr/>
        <p:txBody>
          <a:bodyPr rtlCol="0"/>
          <a:lstStyle/>
          <a:p>
            <a:pPr rtl="0"/>
            <a:r>
              <a:rPr lang="tr-TR" dirty="0" smtClean="0"/>
              <a:t>Alt bilgi ekleme</a:t>
            </a:r>
            <a:endParaRPr lang="tr-TR" dirty="0"/>
          </a:p>
        </p:txBody>
      </p:sp>
      <p:sp>
        <p:nvSpPr>
          <p:cNvPr id="6" name="Slayt Numarası Yer Tutucusu 5"/>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236194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709738"/>
            <a:ext cx="10515600" cy="2862262"/>
          </a:xfrm>
        </p:spPr>
        <p:txBody>
          <a:bodyPr rtlCol="0" anchor="b"/>
          <a:lstStyle>
            <a:lvl1pPr>
              <a:lnSpc>
                <a:spcPct val="100000"/>
              </a:lnSpc>
              <a:defRPr sz="6000"/>
            </a:lvl1pPr>
          </a:lstStyle>
          <a:p>
            <a:pPr rtl="0"/>
            <a:r>
              <a:rPr lang="tr-TR" smtClean="0"/>
              <a:t>Asıl başlık stili için tıklatın</a:t>
            </a:r>
            <a:endParaRPr lang="tr-TR" dirty="0"/>
          </a:p>
        </p:txBody>
      </p:sp>
      <p:sp>
        <p:nvSpPr>
          <p:cNvPr id="3" name="Metin Yer Tutucusu 2"/>
          <p:cNvSpPr>
            <a:spLocks noGrp="1"/>
          </p:cNvSpPr>
          <p:nvPr>
            <p:ph type="body" idx="1"/>
          </p:nvPr>
        </p:nvSpPr>
        <p:spPr>
          <a:xfrm>
            <a:off x="457200" y="4589463"/>
            <a:ext cx="10515600" cy="1500187"/>
          </a:xfrm>
        </p:spPr>
        <p:txBody>
          <a:bodyPr rtlCol="0"/>
          <a:lstStyle>
            <a:lvl1pPr marL="0" indent="0">
              <a:buNone/>
              <a:defRPr sz="2400" b="1">
                <a:solidFill>
                  <a:schemeClr val="tx2">
                    <a:lumMod val="50000"/>
                  </a:schemeClr>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tr-TR" smtClean="0"/>
              <a:t>Asıl metin stillerini düzenle</a:t>
            </a:r>
          </a:p>
        </p:txBody>
      </p:sp>
      <p:sp>
        <p:nvSpPr>
          <p:cNvPr id="4" name="Tarih Yer Tutucusu 3"/>
          <p:cNvSpPr>
            <a:spLocks noGrp="1"/>
          </p:cNvSpPr>
          <p:nvPr>
            <p:ph type="dt" sz="half" idx="10"/>
          </p:nvPr>
        </p:nvSpPr>
        <p:spPr/>
        <p:txBody>
          <a:bodyPr rtlCol="0"/>
          <a:lstStyle>
            <a:lvl1pPr>
              <a:defRPr/>
            </a:lvl1pPr>
          </a:lstStyle>
          <a:p>
            <a:fld id="{6912FC46-88C4-4E18-85A1-8CB861009782}" type="datetime1">
              <a:rPr lang="tr-TR" smtClean="0"/>
              <a:pPr/>
              <a:t>8.1.2020</a:t>
            </a:fld>
            <a:endParaRPr lang="tr-TR" dirty="0"/>
          </a:p>
        </p:txBody>
      </p:sp>
      <p:sp>
        <p:nvSpPr>
          <p:cNvPr id="5" name="Alt Bilgi Yer Tutucusu 4"/>
          <p:cNvSpPr>
            <a:spLocks noGrp="1"/>
          </p:cNvSpPr>
          <p:nvPr>
            <p:ph type="ftr" sz="quarter" idx="11"/>
          </p:nvPr>
        </p:nvSpPr>
        <p:spPr/>
        <p:txBody>
          <a:bodyPr rtlCol="0"/>
          <a:lstStyle/>
          <a:p>
            <a:pPr rtl="0"/>
            <a:r>
              <a:rPr lang="tr-TR" dirty="0" smtClean="0"/>
              <a:t>Alt bilgi ekleme</a:t>
            </a:r>
            <a:endParaRPr lang="tr-TR" dirty="0"/>
          </a:p>
        </p:txBody>
      </p:sp>
      <p:sp>
        <p:nvSpPr>
          <p:cNvPr id="6" name="Slayt Numarası Yer Tutucusu 5"/>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273127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İçerik Yer Tutucusu 2"/>
          <p:cNvSpPr>
            <a:spLocks noGrp="1"/>
          </p:cNvSpPr>
          <p:nvPr>
            <p:ph sz="half" idx="1" hasCustomPrompt="1"/>
          </p:nvPr>
        </p:nvSpPr>
        <p:spPr>
          <a:xfrm>
            <a:off x="457200" y="1825625"/>
            <a:ext cx="4892040" cy="4351338"/>
          </a:xfrm>
        </p:spPr>
        <p:txBody>
          <a:bodyPr vert="horz" lIns="91440" tIns="45720" rIns="91440" bIns="45720" rtlCol="0">
            <a:normAutofit/>
          </a:bodyPr>
          <a:lstStyle>
            <a:lvl1pPr>
              <a:defRPr lang="en-US" baseline="0" noProof="0" dirty="0" smtClean="0">
                <a:solidFill>
                  <a:schemeClr val="bg1"/>
                </a:solidFill>
              </a:defRPr>
            </a:lvl1pPr>
            <a:lvl2pPr>
              <a:defRPr lang="en-US" baseline="0" noProof="0" dirty="0" smtClean="0">
                <a:solidFill>
                  <a:schemeClr val="bg1"/>
                </a:solidFill>
              </a:defRPr>
            </a:lvl2pPr>
            <a:lvl3pPr>
              <a:defRPr lang="en-US" baseline="0" noProof="0" dirty="0" smtClean="0">
                <a:solidFill>
                  <a:schemeClr val="bg1"/>
                </a:solidFill>
              </a:defRPr>
            </a:lvl3pPr>
            <a:lvl4pPr>
              <a:defRPr lang="en-US" baseline="0" noProof="0" dirty="0" smtClean="0">
                <a:solidFill>
                  <a:schemeClr val="bg1"/>
                </a:solidFill>
              </a:defRPr>
            </a:lvl4pPr>
            <a:lvl5pPr>
              <a:defRPr lang="en-US" baseline="0" noProof="0" dirty="0" smtClean="0">
                <a:solidFill>
                  <a:schemeClr val="bg1"/>
                </a:solidFill>
              </a:defRPr>
            </a:lvl5pPr>
            <a:lvl6pPr>
              <a:defRPr sz="1800"/>
            </a:lvl6pPr>
            <a:lvl7pPr>
              <a:defRPr sz="1800"/>
            </a:lvl7pPr>
            <a:lvl8pPr>
              <a:defRPr sz="1800"/>
            </a:lvl8pPr>
          </a:lstStyle>
          <a:p>
            <a:pPr lvl="0" rtl="0"/>
            <a:r>
              <a:rPr lang="tr-TR" dirty="0" smtClean="0"/>
              <a:t>Asıl metin stillerini düzenlemek için tıklayın</a:t>
            </a:r>
          </a:p>
          <a:p>
            <a:pPr lvl="1" rtl="0"/>
            <a:r>
              <a:rPr lang="tr-TR" dirty="0" smtClean="0"/>
              <a:t>İkinci düzey</a:t>
            </a:r>
          </a:p>
          <a:p>
            <a:pPr lvl="2" rtl="0"/>
            <a:r>
              <a:rPr lang="tr-TR" dirty="0" smtClean="0"/>
              <a:t>Üçüncü düzey</a:t>
            </a:r>
          </a:p>
          <a:p>
            <a:pPr lvl="3" rtl="0"/>
            <a:r>
              <a:rPr lang="tr-TR" dirty="0" smtClean="0"/>
              <a:t>Dördüncü düzey</a:t>
            </a:r>
          </a:p>
          <a:p>
            <a:pPr lvl="4" rtl="0"/>
            <a:r>
              <a:rPr lang="tr-TR" dirty="0" smtClean="0"/>
              <a:t>Beşinci düzey</a:t>
            </a:r>
            <a:endParaRPr kumimoji="0" lang="tr-TR" sz="1800" b="0" i="0" u="none" strike="noStrike" kern="1200" cap="none" spc="0" normalizeH="0" baseline="0" noProof="0" dirty="0">
              <a:ln>
                <a:noFill/>
              </a:ln>
              <a:solidFill>
                <a:srgbClr val="E9E5DC"/>
              </a:solidFill>
              <a:effectLst/>
              <a:uLnTx/>
              <a:uFillTx/>
              <a:latin typeface="+mn-lt"/>
            </a:endParaRPr>
          </a:p>
        </p:txBody>
      </p:sp>
      <p:sp>
        <p:nvSpPr>
          <p:cNvPr id="4" name="İçerik Yer Tutucusu 3"/>
          <p:cNvSpPr>
            <a:spLocks noGrp="1"/>
          </p:cNvSpPr>
          <p:nvPr>
            <p:ph sz="half" idx="2" hasCustomPrompt="1"/>
          </p:nvPr>
        </p:nvSpPr>
        <p:spPr>
          <a:xfrm>
            <a:off x="5650524" y="1825625"/>
            <a:ext cx="4892040" cy="4351338"/>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rtl="0"/>
            <a:r>
              <a:rPr lang="tr-TR" dirty="0" smtClean="0"/>
              <a:t>Asıl metin stillerini düzenlemek için tıklayın</a:t>
            </a:r>
          </a:p>
          <a:p>
            <a:pPr lvl="1" rtl="0"/>
            <a:r>
              <a:rPr lang="tr-TR" dirty="0" smtClean="0"/>
              <a:t>İkinci düzey</a:t>
            </a:r>
          </a:p>
          <a:p>
            <a:pPr lvl="2" rtl="0"/>
            <a:r>
              <a:rPr lang="tr-TR" dirty="0" smtClean="0"/>
              <a:t>Üçüncü düzey</a:t>
            </a:r>
          </a:p>
          <a:p>
            <a:pPr lvl="3" rtl="0"/>
            <a:r>
              <a:rPr lang="tr-TR" dirty="0" smtClean="0"/>
              <a:t>Dördüncü düzey</a:t>
            </a:r>
          </a:p>
          <a:p>
            <a:pPr lvl="4" rtl="0"/>
            <a:r>
              <a:rPr lang="tr-TR" dirty="0" smtClean="0"/>
              <a:t>Beşinci düzey</a:t>
            </a:r>
            <a:endParaRPr kumimoji="0" lang="tr-TR" sz="1800" b="0" i="0" u="none" strike="noStrike" kern="1200" cap="none" spc="0" normalizeH="0" baseline="0" noProof="0" dirty="0">
              <a:ln>
                <a:noFill/>
              </a:ln>
              <a:solidFill>
                <a:srgbClr val="E9E5DC"/>
              </a:solidFill>
              <a:effectLst/>
              <a:uLnTx/>
              <a:uFillTx/>
              <a:latin typeface="+mn-lt"/>
            </a:endParaRPr>
          </a:p>
        </p:txBody>
      </p:sp>
      <p:sp>
        <p:nvSpPr>
          <p:cNvPr id="5" name="Tarih Yer Tutucusu 4"/>
          <p:cNvSpPr>
            <a:spLocks noGrp="1"/>
          </p:cNvSpPr>
          <p:nvPr>
            <p:ph type="dt" sz="half" idx="10"/>
          </p:nvPr>
        </p:nvSpPr>
        <p:spPr/>
        <p:txBody>
          <a:bodyPr rtlCol="0"/>
          <a:lstStyle>
            <a:lvl1pPr>
              <a:defRPr/>
            </a:lvl1pPr>
          </a:lstStyle>
          <a:p>
            <a:fld id="{910CF0ED-A74A-4802-BAE9-463E8DF5F026}" type="datetime1">
              <a:rPr lang="tr-TR" smtClean="0"/>
              <a:pPr/>
              <a:t>8.1.2020</a:t>
            </a:fld>
            <a:endParaRPr lang="tr-TR" dirty="0"/>
          </a:p>
        </p:txBody>
      </p:sp>
      <p:sp>
        <p:nvSpPr>
          <p:cNvPr id="6" name="Alt Bilgi Yer Tutucusu 5"/>
          <p:cNvSpPr>
            <a:spLocks noGrp="1"/>
          </p:cNvSpPr>
          <p:nvPr>
            <p:ph type="ftr" sz="quarter" idx="11"/>
          </p:nvPr>
        </p:nvSpPr>
        <p:spPr/>
        <p:txBody>
          <a:bodyPr rtlCol="0"/>
          <a:lstStyle/>
          <a:p>
            <a:pPr rtl="0"/>
            <a:r>
              <a:rPr lang="tr-TR" dirty="0" smtClean="0"/>
              <a:t>Alt bilgi ekleme</a:t>
            </a:r>
            <a:endParaRPr lang="tr-TR" dirty="0"/>
          </a:p>
        </p:txBody>
      </p:sp>
      <p:sp>
        <p:nvSpPr>
          <p:cNvPr id="7" name="Slayt Numarası Yer Tutucusu 6"/>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418393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39150"/>
            <a:ext cx="10094976" cy="1152144"/>
          </a:xfrm>
        </p:spPr>
        <p:txBody>
          <a:bodyPr rtlCol="0"/>
          <a:lstStyle/>
          <a:p>
            <a:pPr rtl="0"/>
            <a:r>
              <a:rPr lang="tr-TR" smtClean="0"/>
              <a:t>Asıl başlık stili için tıklatın</a:t>
            </a:r>
            <a:endParaRPr lang="tr-TR" dirty="0"/>
          </a:p>
        </p:txBody>
      </p:sp>
      <p:sp>
        <p:nvSpPr>
          <p:cNvPr id="3" name="Metin Yer Tutucusu 2"/>
          <p:cNvSpPr>
            <a:spLocks noGrp="1"/>
          </p:cNvSpPr>
          <p:nvPr>
            <p:ph type="body" idx="1"/>
          </p:nvPr>
        </p:nvSpPr>
        <p:spPr>
          <a:xfrm>
            <a:off x="457200" y="1828800"/>
            <a:ext cx="489204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smtClean="0"/>
              <a:t>Asıl metin stillerini düzenle</a:t>
            </a:r>
          </a:p>
        </p:txBody>
      </p:sp>
      <p:sp>
        <p:nvSpPr>
          <p:cNvPr id="4" name="İçerik Yer Tutucusu 3"/>
          <p:cNvSpPr>
            <a:spLocks noGrp="1"/>
          </p:cNvSpPr>
          <p:nvPr>
            <p:ph sz="half" idx="2" hasCustomPrompt="1"/>
          </p:nvPr>
        </p:nvSpPr>
        <p:spPr>
          <a:xfrm>
            <a:off x="457200" y="2498723"/>
            <a:ext cx="4892040" cy="3101977"/>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rtl="0"/>
            <a:r>
              <a:rPr lang="tr-TR" dirty="0" smtClean="0"/>
              <a:t>Asıl metin stillerini düzenlemek için tıklayın</a:t>
            </a:r>
          </a:p>
          <a:p>
            <a:pPr lvl="1" rtl="0"/>
            <a:r>
              <a:rPr lang="tr-TR" dirty="0" smtClean="0"/>
              <a:t>İkinci düzey</a:t>
            </a:r>
          </a:p>
          <a:p>
            <a:pPr lvl="2" rtl="0"/>
            <a:r>
              <a:rPr lang="tr-TR" dirty="0" smtClean="0"/>
              <a:t>Üçüncü düzey</a:t>
            </a:r>
          </a:p>
          <a:p>
            <a:pPr lvl="3" rtl="0"/>
            <a:r>
              <a:rPr lang="tr-TR" dirty="0" smtClean="0"/>
              <a:t>Dördüncü düzey</a:t>
            </a:r>
          </a:p>
          <a:p>
            <a:pPr lvl="4" rtl="0"/>
            <a:r>
              <a:rPr lang="tr-TR" dirty="0" smtClean="0"/>
              <a:t>Beşinci düzey</a:t>
            </a:r>
            <a:endParaRPr kumimoji="0" lang="tr-TR" sz="1800" b="0" i="0" u="none" strike="noStrike" kern="1200" cap="none" spc="0" normalizeH="0" baseline="0" noProof="0" dirty="0">
              <a:ln>
                <a:noFill/>
              </a:ln>
              <a:solidFill>
                <a:srgbClr val="E9E5DC"/>
              </a:solidFill>
              <a:effectLst/>
              <a:uLnTx/>
              <a:uFillTx/>
              <a:latin typeface="+mn-lt"/>
            </a:endParaRPr>
          </a:p>
        </p:txBody>
      </p:sp>
      <p:sp>
        <p:nvSpPr>
          <p:cNvPr id="5" name="Metin Yer Tutucusu 4"/>
          <p:cNvSpPr>
            <a:spLocks noGrp="1"/>
          </p:cNvSpPr>
          <p:nvPr>
            <p:ph type="body" sz="quarter" idx="3"/>
          </p:nvPr>
        </p:nvSpPr>
        <p:spPr>
          <a:xfrm>
            <a:off x="5656753" y="1828800"/>
            <a:ext cx="489204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smtClean="0"/>
              <a:t>Asıl metin stillerini düzenle</a:t>
            </a:r>
          </a:p>
        </p:txBody>
      </p:sp>
      <p:sp>
        <p:nvSpPr>
          <p:cNvPr id="6" name="İçerik Yer Tutucusu 5"/>
          <p:cNvSpPr>
            <a:spLocks noGrp="1"/>
          </p:cNvSpPr>
          <p:nvPr>
            <p:ph sz="quarter" idx="4" hasCustomPrompt="1"/>
          </p:nvPr>
        </p:nvSpPr>
        <p:spPr>
          <a:xfrm>
            <a:off x="5656753" y="2498723"/>
            <a:ext cx="4892040" cy="3101977"/>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rtl="0"/>
            <a:r>
              <a:rPr lang="tr-TR" dirty="0" smtClean="0"/>
              <a:t>Asıl metin stillerini düzenlemek için tıklayın</a:t>
            </a:r>
          </a:p>
          <a:p>
            <a:pPr lvl="1" rtl="0"/>
            <a:r>
              <a:rPr lang="tr-TR" dirty="0" smtClean="0"/>
              <a:t>İkinci düzey</a:t>
            </a:r>
          </a:p>
          <a:p>
            <a:pPr lvl="2" rtl="0"/>
            <a:r>
              <a:rPr lang="tr-TR" dirty="0" smtClean="0"/>
              <a:t>Üçüncü düzey</a:t>
            </a:r>
          </a:p>
          <a:p>
            <a:pPr lvl="3" rtl="0"/>
            <a:r>
              <a:rPr lang="tr-TR" dirty="0" smtClean="0"/>
              <a:t>Dördüncü düzey</a:t>
            </a:r>
          </a:p>
          <a:p>
            <a:pPr lvl="4" rtl="0"/>
            <a:r>
              <a:rPr lang="tr-TR" dirty="0" smtClean="0"/>
              <a:t>Beşinci düzey</a:t>
            </a:r>
            <a:endParaRPr kumimoji="0" lang="tr-TR" sz="1800" b="0" i="0" u="none" strike="noStrike" kern="1200" cap="none" spc="0" normalizeH="0" baseline="0" noProof="0" dirty="0">
              <a:ln>
                <a:noFill/>
              </a:ln>
              <a:solidFill>
                <a:srgbClr val="E9E5DC"/>
              </a:solidFill>
              <a:effectLst/>
              <a:uLnTx/>
              <a:uFillTx/>
              <a:latin typeface="+mn-lt"/>
            </a:endParaRPr>
          </a:p>
        </p:txBody>
      </p:sp>
      <p:sp>
        <p:nvSpPr>
          <p:cNvPr id="7" name="Tarih Yer Tutucusu 6"/>
          <p:cNvSpPr>
            <a:spLocks noGrp="1"/>
          </p:cNvSpPr>
          <p:nvPr>
            <p:ph type="dt" sz="half" idx="10"/>
          </p:nvPr>
        </p:nvSpPr>
        <p:spPr/>
        <p:txBody>
          <a:bodyPr rtlCol="0"/>
          <a:lstStyle>
            <a:lvl1pPr>
              <a:defRPr/>
            </a:lvl1pPr>
          </a:lstStyle>
          <a:p>
            <a:fld id="{8E745CBF-03E6-4173-9AE7-6FE28ECE50A7}" type="datetime1">
              <a:rPr lang="tr-TR" smtClean="0"/>
              <a:pPr/>
              <a:t>8.1.2020</a:t>
            </a:fld>
            <a:endParaRPr lang="tr-TR" dirty="0"/>
          </a:p>
        </p:txBody>
      </p:sp>
      <p:sp>
        <p:nvSpPr>
          <p:cNvPr id="8" name="Alt Bilgi Yer Tutucusu 7"/>
          <p:cNvSpPr>
            <a:spLocks noGrp="1"/>
          </p:cNvSpPr>
          <p:nvPr>
            <p:ph type="ftr" sz="quarter" idx="11"/>
          </p:nvPr>
        </p:nvSpPr>
        <p:spPr/>
        <p:txBody>
          <a:bodyPr rtlCol="0"/>
          <a:lstStyle/>
          <a:p>
            <a:pPr rtl="0"/>
            <a:r>
              <a:rPr lang="tr-TR" dirty="0" smtClean="0"/>
              <a:t>Alt bilgi ekleme</a:t>
            </a:r>
            <a:endParaRPr lang="tr-TR" dirty="0"/>
          </a:p>
        </p:txBody>
      </p:sp>
      <p:sp>
        <p:nvSpPr>
          <p:cNvPr id="9" name="Slayt Numarası Yer Tutucusu 8"/>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340566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Tarih Yer Tutucusu 2"/>
          <p:cNvSpPr>
            <a:spLocks noGrp="1"/>
          </p:cNvSpPr>
          <p:nvPr>
            <p:ph type="dt" sz="half" idx="10"/>
          </p:nvPr>
        </p:nvSpPr>
        <p:spPr/>
        <p:txBody>
          <a:bodyPr rtlCol="0"/>
          <a:lstStyle>
            <a:lvl1pPr>
              <a:defRPr/>
            </a:lvl1pPr>
          </a:lstStyle>
          <a:p>
            <a:fld id="{9CB6C0B5-868D-46E8-905E-842D5F3A1AAF}" type="datetime1">
              <a:rPr lang="tr-TR" smtClean="0"/>
              <a:pPr/>
              <a:t>8.1.2020</a:t>
            </a:fld>
            <a:endParaRPr lang="tr-TR" dirty="0"/>
          </a:p>
        </p:txBody>
      </p:sp>
      <p:sp>
        <p:nvSpPr>
          <p:cNvPr id="4" name="Alt Bilgi Yer Tutucusu 3"/>
          <p:cNvSpPr>
            <a:spLocks noGrp="1"/>
          </p:cNvSpPr>
          <p:nvPr>
            <p:ph type="ftr" sz="quarter" idx="11"/>
          </p:nvPr>
        </p:nvSpPr>
        <p:spPr/>
        <p:txBody>
          <a:bodyPr rtlCol="0"/>
          <a:lstStyle/>
          <a:p>
            <a:pPr rtl="0"/>
            <a:r>
              <a:rPr lang="tr-TR" dirty="0" smtClean="0"/>
              <a:t>Alt bilgi ekleme</a:t>
            </a:r>
            <a:endParaRPr lang="tr-TR" dirty="0"/>
          </a:p>
        </p:txBody>
      </p:sp>
      <p:sp>
        <p:nvSpPr>
          <p:cNvPr id="5" name="Slayt Numarası Yer Tutucusu 4"/>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336385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885ED683-1281-42DB-8541-E7F1EF5D82A3}" type="datetime1">
              <a:rPr lang="tr-TR" smtClean="0"/>
              <a:pPr/>
              <a:t>8.1.2020</a:t>
            </a:fld>
            <a:endParaRPr lang="tr-TR" dirty="0"/>
          </a:p>
        </p:txBody>
      </p:sp>
      <p:sp>
        <p:nvSpPr>
          <p:cNvPr id="3" name="Alt Bilgi Yer Tutucusu 2"/>
          <p:cNvSpPr>
            <a:spLocks noGrp="1"/>
          </p:cNvSpPr>
          <p:nvPr>
            <p:ph type="ftr" sz="quarter" idx="11"/>
          </p:nvPr>
        </p:nvSpPr>
        <p:spPr/>
        <p:txBody>
          <a:bodyPr rtlCol="0"/>
          <a:lstStyle/>
          <a:p>
            <a:pPr rtl="0"/>
            <a:r>
              <a:rPr lang="tr-TR" dirty="0" smtClean="0"/>
              <a:t>Alt bilgi ekleme</a:t>
            </a:r>
            <a:endParaRPr lang="tr-TR" dirty="0"/>
          </a:p>
        </p:txBody>
      </p:sp>
      <p:sp>
        <p:nvSpPr>
          <p:cNvPr id="4" name="Slayt Numarası Yer Tutucusu 3"/>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192760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09599"/>
            <a:ext cx="3932237" cy="1600200"/>
          </a:xfrm>
        </p:spPr>
        <p:txBody>
          <a:bodyPr rtlCol="0" anchor="b"/>
          <a:lstStyle>
            <a:lvl1pPr>
              <a:defRPr sz="3200"/>
            </a:lvl1pPr>
          </a:lstStyle>
          <a:p>
            <a:pPr rtl="0"/>
            <a:r>
              <a:rPr lang="tr-TR" smtClean="0"/>
              <a:t>Asıl başlık stili için tıklatın</a:t>
            </a:r>
            <a:endParaRPr lang="tr-TR" dirty="0"/>
          </a:p>
        </p:txBody>
      </p:sp>
      <p:sp>
        <p:nvSpPr>
          <p:cNvPr id="3" name="İçerik Yer Tutucusu 2"/>
          <p:cNvSpPr>
            <a:spLocks noGrp="1"/>
          </p:cNvSpPr>
          <p:nvPr>
            <p:ph idx="1" hasCustomPrompt="1"/>
          </p:nvPr>
        </p:nvSpPr>
        <p:spPr>
          <a:xfrm>
            <a:off x="4800600" y="987425"/>
            <a:ext cx="5753100" cy="4613275"/>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rtl="0"/>
            <a:r>
              <a:rPr lang="tr-TR" dirty="0" smtClean="0"/>
              <a:t>Asıl metin stillerini düzenlemek için tıklayın</a:t>
            </a:r>
          </a:p>
          <a:p>
            <a:pPr lvl="1" rtl="0"/>
            <a:r>
              <a:rPr lang="tr-TR" dirty="0" smtClean="0"/>
              <a:t>İkinci düzey</a:t>
            </a:r>
          </a:p>
          <a:p>
            <a:pPr lvl="2" rtl="0"/>
            <a:r>
              <a:rPr lang="tr-TR" dirty="0" smtClean="0"/>
              <a:t>Üçüncü düzey</a:t>
            </a:r>
          </a:p>
          <a:p>
            <a:pPr lvl="3" rtl="0"/>
            <a:r>
              <a:rPr lang="tr-TR" dirty="0" smtClean="0"/>
              <a:t>Dördüncü düzey</a:t>
            </a:r>
          </a:p>
          <a:p>
            <a:pPr lvl="4" rtl="0"/>
            <a:r>
              <a:rPr lang="tr-TR" dirty="0" smtClean="0"/>
              <a:t>Beşinci düzey</a:t>
            </a:r>
            <a:endParaRPr kumimoji="0" lang="tr-TR" sz="1800" b="0" i="0" u="none" strike="noStrike" kern="1200" cap="none" spc="0" normalizeH="0" baseline="0" noProof="0" dirty="0">
              <a:ln>
                <a:noFill/>
              </a:ln>
              <a:solidFill>
                <a:srgbClr val="E9E5DC"/>
              </a:solidFill>
              <a:effectLst/>
              <a:uLnTx/>
              <a:uFillTx/>
              <a:latin typeface="+mn-lt"/>
            </a:endParaRPr>
          </a:p>
        </p:txBody>
      </p:sp>
      <p:sp>
        <p:nvSpPr>
          <p:cNvPr id="4" name="Metin Yer Tutucusu 3"/>
          <p:cNvSpPr>
            <a:spLocks noGrp="1"/>
          </p:cNvSpPr>
          <p:nvPr>
            <p:ph type="body" sz="half" idx="2"/>
          </p:nvPr>
        </p:nvSpPr>
        <p:spPr>
          <a:xfrm>
            <a:off x="457200" y="2254249"/>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smtClean="0"/>
              <a:t>Asıl metin stillerini düzenle</a:t>
            </a:r>
          </a:p>
        </p:txBody>
      </p:sp>
      <p:sp>
        <p:nvSpPr>
          <p:cNvPr id="5" name="Tarih Yer Tutucusu 4"/>
          <p:cNvSpPr>
            <a:spLocks noGrp="1"/>
          </p:cNvSpPr>
          <p:nvPr>
            <p:ph type="dt" sz="half" idx="10"/>
          </p:nvPr>
        </p:nvSpPr>
        <p:spPr/>
        <p:txBody>
          <a:bodyPr rtlCol="0"/>
          <a:lstStyle>
            <a:lvl1pPr>
              <a:defRPr/>
            </a:lvl1pPr>
          </a:lstStyle>
          <a:p>
            <a:fld id="{FCAD111B-BC75-4AA2-ADD0-C2BA57EAF69E}" type="datetime1">
              <a:rPr lang="tr-TR" smtClean="0"/>
              <a:pPr/>
              <a:t>8.1.2020</a:t>
            </a:fld>
            <a:endParaRPr lang="tr-TR" dirty="0"/>
          </a:p>
        </p:txBody>
      </p:sp>
      <p:sp>
        <p:nvSpPr>
          <p:cNvPr id="6" name="Alt Bilgi Yer Tutucusu 5"/>
          <p:cNvSpPr>
            <a:spLocks noGrp="1"/>
          </p:cNvSpPr>
          <p:nvPr>
            <p:ph type="ftr" sz="quarter" idx="11"/>
          </p:nvPr>
        </p:nvSpPr>
        <p:spPr/>
        <p:txBody>
          <a:bodyPr rtlCol="0"/>
          <a:lstStyle/>
          <a:p>
            <a:pPr rtl="0"/>
            <a:r>
              <a:rPr lang="tr-TR" dirty="0" smtClean="0"/>
              <a:t>Alt bilgi ekleme</a:t>
            </a:r>
            <a:endParaRPr lang="tr-TR" dirty="0"/>
          </a:p>
        </p:txBody>
      </p:sp>
      <p:sp>
        <p:nvSpPr>
          <p:cNvPr id="7" name="Slayt Numarası Yer Tutucusu 6"/>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1287721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09599"/>
            <a:ext cx="3932237" cy="1600200"/>
          </a:xfrm>
        </p:spPr>
        <p:txBody>
          <a:bodyPr rtlCol="0" anchor="b"/>
          <a:lstStyle>
            <a:lvl1pPr>
              <a:defRPr sz="3200"/>
            </a:lvl1pPr>
          </a:lstStyle>
          <a:p>
            <a:pPr rtl="0"/>
            <a:r>
              <a:rPr lang="tr-TR" smtClean="0"/>
              <a:t>Asıl başlık stili için tıklatın</a:t>
            </a:r>
            <a:endParaRPr lang="tr-TR" dirty="0"/>
          </a:p>
        </p:txBody>
      </p:sp>
      <p:sp>
        <p:nvSpPr>
          <p:cNvPr id="3" name="Resim Yer Tutucusu 2" descr="Resim eklemek için boş yer tutucu. Yer tutucuya tıklayın ve eklemek istediğiniz resmi seçin"/>
          <p:cNvSpPr>
            <a:spLocks noGrp="1"/>
          </p:cNvSpPr>
          <p:nvPr>
            <p:ph type="pic" idx="1"/>
          </p:nvPr>
        </p:nvSpPr>
        <p:spPr>
          <a:xfrm>
            <a:off x="4800600" y="987425"/>
            <a:ext cx="5753100" cy="461327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smtClean="0"/>
              <a:t>Resim eklemek için simgeyi tıklatın</a:t>
            </a:r>
            <a:endParaRPr lang="tr-TR" dirty="0"/>
          </a:p>
        </p:txBody>
      </p:sp>
      <p:sp>
        <p:nvSpPr>
          <p:cNvPr id="4" name="Metin Yer Tutucusu 3"/>
          <p:cNvSpPr>
            <a:spLocks noGrp="1"/>
          </p:cNvSpPr>
          <p:nvPr>
            <p:ph type="body" sz="half" idx="2"/>
          </p:nvPr>
        </p:nvSpPr>
        <p:spPr>
          <a:xfrm>
            <a:off x="457200" y="2254249"/>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smtClean="0"/>
              <a:t>Asıl metin stillerini düzenle</a:t>
            </a:r>
          </a:p>
        </p:txBody>
      </p:sp>
      <p:sp>
        <p:nvSpPr>
          <p:cNvPr id="5" name="Tarih Yer Tutucusu 4"/>
          <p:cNvSpPr>
            <a:spLocks noGrp="1"/>
          </p:cNvSpPr>
          <p:nvPr>
            <p:ph type="dt" sz="half" idx="10"/>
          </p:nvPr>
        </p:nvSpPr>
        <p:spPr/>
        <p:txBody>
          <a:bodyPr rtlCol="0"/>
          <a:lstStyle>
            <a:lvl1pPr>
              <a:defRPr/>
            </a:lvl1pPr>
          </a:lstStyle>
          <a:p>
            <a:fld id="{D85FFF91-C8FD-40E2-B7F2-6C3C01AD210A}" type="datetime1">
              <a:rPr lang="tr-TR" smtClean="0"/>
              <a:pPr/>
              <a:t>8.1.2020</a:t>
            </a:fld>
            <a:endParaRPr lang="tr-TR" dirty="0"/>
          </a:p>
        </p:txBody>
      </p:sp>
      <p:sp>
        <p:nvSpPr>
          <p:cNvPr id="6" name="Alt Bilgi Yer Tutucusu 5"/>
          <p:cNvSpPr>
            <a:spLocks noGrp="1"/>
          </p:cNvSpPr>
          <p:nvPr>
            <p:ph type="ftr" sz="quarter" idx="11"/>
          </p:nvPr>
        </p:nvSpPr>
        <p:spPr/>
        <p:txBody>
          <a:bodyPr rtlCol="0"/>
          <a:lstStyle/>
          <a:p>
            <a:pPr rtl="0"/>
            <a:r>
              <a:rPr lang="tr-TR" dirty="0" smtClean="0"/>
              <a:t>Alt bilgi ekleme</a:t>
            </a:r>
            <a:endParaRPr lang="tr-TR" dirty="0"/>
          </a:p>
        </p:txBody>
      </p:sp>
      <p:sp>
        <p:nvSpPr>
          <p:cNvPr id="7" name="Slayt Numarası Yer Tutucusu 6"/>
          <p:cNvSpPr>
            <a:spLocks noGrp="1"/>
          </p:cNvSpPr>
          <p:nvPr>
            <p:ph type="sldNum" sz="quarter" idx="12"/>
          </p:nvPr>
        </p:nvSpPr>
        <p:spPr/>
        <p:txBody>
          <a:bodyPr rtlCol="0"/>
          <a:lstStyle/>
          <a:p>
            <a:pPr rtl="0"/>
            <a:fld id="{E5B29C50-D6F1-4DB6-9B68-F4CD3996E9CF}" type="slidenum">
              <a:rPr lang="tr-TR" smtClean="0"/>
              <a:t>‹#›</a:t>
            </a:fld>
            <a:endParaRPr lang="tr-TR" dirty="0"/>
          </a:p>
        </p:txBody>
      </p:sp>
    </p:spTree>
    <p:extLst>
      <p:ext uri="{BB962C8B-B14F-4D97-AF65-F5344CB8AC3E}">
        <p14:creationId xmlns:p14="http://schemas.microsoft.com/office/powerpoint/2010/main" val="56957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639793"/>
            <a:ext cx="10096500" cy="1150907"/>
          </a:xfrm>
          <a:prstGeom prst="rect">
            <a:avLst/>
          </a:prstGeom>
        </p:spPr>
        <p:txBody>
          <a:bodyPr vert="horz" lIns="91440" tIns="45720" rIns="91440" bIns="45720" rtlCol="0" anchor="ctr">
            <a:normAutofit/>
          </a:bodyPr>
          <a:lstStyle/>
          <a:p>
            <a:pPr rtl="0"/>
            <a:r>
              <a:rPr lang="tr-TR" dirty="0" smtClean="0"/>
              <a:t>Asıl başlık stilini düzenlemek için tıklayın</a:t>
            </a:r>
            <a:endParaRPr lang="tr-TR" dirty="0"/>
          </a:p>
        </p:txBody>
      </p:sp>
      <p:sp>
        <p:nvSpPr>
          <p:cNvPr id="3" name="Metin Yer Tutucusu 2"/>
          <p:cNvSpPr>
            <a:spLocks noGrp="1"/>
          </p:cNvSpPr>
          <p:nvPr>
            <p:ph type="body" idx="1"/>
          </p:nvPr>
        </p:nvSpPr>
        <p:spPr>
          <a:xfrm>
            <a:off x="457200" y="1825625"/>
            <a:ext cx="10096500" cy="3778006"/>
          </a:xfrm>
          <a:prstGeom prst="rect">
            <a:avLst/>
          </a:prstGeom>
        </p:spPr>
        <p:txBody>
          <a:bodyPr vert="horz" lIns="91440" tIns="45720" rIns="91440" bIns="45720" rtlCol="0">
            <a:normAutofit/>
          </a:bodyPr>
          <a:lstStyle/>
          <a:p>
            <a:pPr lvl="0" rtl="0"/>
            <a:r>
              <a:rPr lang="tr-TR" dirty="0" smtClean="0"/>
              <a:t>Asıl metin stillerini düzenlemek için tıklayın</a:t>
            </a:r>
          </a:p>
          <a:p>
            <a:pPr lvl="1" rtl="0"/>
            <a:r>
              <a:rPr lang="tr-TR" dirty="0" smtClean="0"/>
              <a:t>İkinci düzey</a:t>
            </a:r>
          </a:p>
          <a:p>
            <a:pPr lvl="2" rtl="0"/>
            <a:r>
              <a:rPr lang="tr-TR" dirty="0" smtClean="0"/>
              <a:t>Üçüncü düzey</a:t>
            </a:r>
          </a:p>
          <a:p>
            <a:pPr lvl="3" rtl="0"/>
            <a:r>
              <a:rPr lang="tr-TR" dirty="0" smtClean="0"/>
              <a:t>Dördüncü düzey</a:t>
            </a:r>
          </a:p>
          <a:p>
            <a:pPr lvl="4" rtl="0"/>
            <a:r>
              <a:rPr lang="tr-TR" dirty="0" smtClean="0"/>
              <a:t>Beşinci düzey</a:t>
            </a:r>
            <a:endParaRPr lang="tr-TR" dirty="0"/>
          </a:p>
        </p:txBody>
      </p:sp>
      <p:sp>
        <p:nvSpPr>
          <p:cNvPr id="4" name="Tarih Yer Tutucusu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lumMod val="20000"/>
                    <a:lumOff val="80000"/>
                  </a:schemeClr>
                </a:solidFill>
              </a:defRPr>
            </a:lvl1pPr>
          </a:lstStyle>
          <a:p>
            <a:fld id="{B3353081-41B9-4F73-9B19-86FA7FBFD9A5}" type="datetime1">
              <a:rPr lang="tr-TR" smtClean="0"/>
              <a:pPr/>
              <a:t>8.1.2020</a:t>
            </a:fld>
            <a:endParaRPr lang="tr-TR" dirty="0"/>
          </a:p>
        </p:txBody>
      </p:sp>
      <p:sp>
        <p:nvSpPr>
          <p:cNvPr id="5" name="Alt Bilgi Yer Tutucusu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lumMod val="20000"/>
                    <a:lumOff val="80000"/>
                  </a:schemeClr>
                </a:solidFill>
              </a:defRPr>
            </a:lvl1pPr>
          </a:lstStyle>
          <a:p>
            <a:pPr rtl="0"/>
            <a:r>
              <a:rPr lang="tr-TR" dirty="0" smtClean="0"/>
              <a:t>Alt bilgi ekleme</a:t>
            </a:r>
            <a:endParaRPr lang="tr-TR" dirty="0"/>
          </a:p>
        </p:txBody>
      </p:sp>
      <p:sp>
        <p:nvSpPr>
          <p:cNvPr id="6" name="Slayt Numarası Yer Tutucusu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lumMod val="20000"/>
                    <a:lumOff val="80000"/>
                  </a:schemeClr>
                </a:solidFill>
              </a:defRPr>
            </a:lvl1pPr>
          </a:lstStyle>
          <a:p>
            <a:pPr rtl="0"/>
            <a:fld id="{E5B29C50-D6F1-4DB6-9B68-F4CD3996E9CF}" type="slidenum">
              <a:rPr lang="tr-TR" smtClean="0"/>
              <a:pPr/>
              <a:t>‹#›</a:t>
            </a:fld>
            <a:endParaRPr lang="tr-TR" dirty="0"/>
          </a:p>
        </p:txBody>
      </p:sp>
    </p:spTree>
    <p:extLst>
      <p:ext uri="{BB962C8B-B14F-4D97-AF65-F5344CB8AC3E}">
        <p14:creationId xmlns:p14="http://schemas.microsoft.com/office/powerpoint/2010/main" val="1656484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ts val="4000"/>
        </a:lnSpc>
        <a:spcBef>
          <a:spcPct val="0"/>
        </a:spcBef>
        <a:buNone/>
        <a:defRPr sz="4000" b="1" kern="1200" cap="none" spc="0">
          <a:ln w="12700" cmpd="sng">
            <a:noFill/>
            <a:prstDash val="solid"/>
          </a:ln>
          <a:solidFill>
            <a:schemeClr val="accent4">
              <a:lumMod val="50000"/>
            </a:schemeClr>
          </a:solidFill>
          <a:effectLst>
            <a:outerShdw blurRad="38100" dist="38100" dir="2700000" algn="tl">
              <a:srgbClr val="000000">
                <a:alpha val="43000"/>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6pPr>
      <a:lvl7pPr marL="2971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7pPr>
      <a:lvl8pPr marL="3429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8pPr>
      <a:lvl9pPr marL="3886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0" orient="horz" pos="2160" userDrawn="1">
          <p15:clr>
            <a:srgbClr val="F26B43"/>
          </p15:clr>
        </p15:guide>
        <p15:guide id="1" pos="3840" userDrawn="1">
          <p15:clr>
            <a:srgbClr val="F26B43"/>
          </p15:clr>
        </p15:guide>
        <p15:guide id="2" pos="288" userDrawn="1">
          <p15:clr>
            <a:srgbClr val="F26B43"/>
          </p15:clr>
        </p15:guide>
        <p15:guide id="3" pos="6648" userDrawn="1">
          <p15:clr>
            <a:srgbClr val="F26B43"/>
          </p15:clr>
        </p15:guide>
        <p15:guide id="4" orient="horz" pos="3528" userDrawn="1">
          <p15:clr>
            <a:srgbClr val="F26B43"/>
          </p15:clr>
        </p15:guide>
        <p15:guide id="5" orient="horz" pos="1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jpe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79685" y="1325570"/>
            <a:ext cx="11122701" cy="3920988"/>
          </a:xfrm>
        </p:spPr>
        <p:txBody>
          <a:bodyPr rtlCol="0">
            <a:normAutofit fontScale="90000"/>
          </a:bodyPr>
          <a:lstStyle/>
          <a:p>
            <a:pPr rtl="0">
              <a:lnSpc>
                <a:spcPct val="150000"/>
              </a:lnSpc>
            </a:pPr>
            <a:r>
              <a:rPr lang="tr-TR" dirty="0" smtClean="0">
                <a:solidFill>
                  <a:schemeClr val="accent6">
                    <a:lumMod val="75000"/>
                  </a:schemeClr>
                </a:solidFill>
                <a:latin typeface="Comic Sans MS" panose="030F0702030302020204" pitchFamily="66" charset="0"/>
              </a:rPr>
              <a:t>MAHREMİYET EĞİTİMİ</a:t>
            </a:r>
            <a:br>
              <a:rPr lang="tr-TR" dirty="0" smtClean="0">
                <a:solidFill>
                  <a:schemeClr val="accent6">
                    <a:lumMod val="75000"/>
                  </a:schemeClr>
                </a:solidFill>
                <a:latin typeface="Comic Sans MS" panose="030F0702030302020204" pitchFamily="66" charset="0"/>
              </a:rPr>
            </a:br>
            <a:r>
              <a:rPr lang="tr-TR" dirty="0" smtClean="0">
                <a:solidFill>
                  <a:schemeClr val="accent6">
                    <a:lumMod val="75000"/>
                  </a:schemeClr>
                </a:solidFill>
                <a:latin typeface="Comic Sans MS" panose="030F0702030302020204" pitchFamily="66" charset="0"/>
              </a:rPr>
              <a:t>VE </a:t>
            </a:r>
            <a:br>
              <a:rPr lang="tr-TR" dirty="0" smtClean="0">
                <a:solidFill>
                  <a:schemeClr val="accent6">
                    <a:lumMod val="75000"/>
                  </a:schemeClr>
                </a:solidFill>
                <a:latin typeface="Comic Sans MS" panose="030F0702030302020204" pitchFamily="66" charset="0"/>
              </a:rPr>
            </a:br>
            <a:r>
              <a:rPr lang="tr-TR" dirty="0" smtClean="0">
                <a:solidFill>
                  <a:schemeClr val="accent6">
                    <a:lumMod val="75000"/>
                  </a:schemeClr>
                </a:solidFill>
                <a:latin typeface="Comic Sans MS" panose="030F0702030302020204" pitchFamily="66" charset="0"/>
              </a:rPr>
              <a:t>İSTİSMARDAN KORUNMA</a:t>
            </a:r>
            <a:endParaRPr lang="tr-TR" dirty="0">
              <a:solidFill>
                <a:schemeClr val="accent6">
                  <a:lumMod val="75000"/>
                </a:schemeClr>
              </a:solidFill>
              <a:latin typeface="Comic Sans MS" panose="030F0702030302020204" pitchFamily="66" charset="0"/>
            </a:endParaRPr>
          </a:p>
        </p:txBody>
      </p:sp>
    </p:spTree>
    <p:extLst>
      <p:ext uri="{BB962C8B-B14F-4D97-AF65-F5344CB8AC3E}">
        <p14:creationId xmlns:p14="http://schemas.microsoft.com/office/powerpoint/2010/main" val="1990881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5740" y="299804"/>
            <a:ext cx="7643721" cy="996258"/>
          </a:xfrm>
        </p:spPr>
        <p:txBody>
          <a:bodyPr>
            <a:normAutofit/>
          </a:bodyPr>
          <a:lstStyle/>
          <a:p>
            <a:pPr algn="ctr"/>
            <a:r>
              <a:rPr lang="tr-TR" sz="4400" dirty="0" smtClean="0">
                <a:solidFill>
                  <a:srgbClr val="00B0F0"/>
                </a:solidFill>
                <a:latin typeface="Comic Sans MS" panose="030F0702030302020204" pitchFamily="66" charset="0"/>
              </a:rPr>
              <a:t>ÖZEL BÖLGELERİMİZ</a:t>
            </a:r>
            <a:endParaRPr lang="tr-TR" sz="4400" dirty="0">
              <a:solidFill>
                <a:srgbClr val="00B0F0"/>
              </a:solidFill>
              <a:latin typeface="Comic Sans MS" panose="030F0702030302020204" pitchFamily="66"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347" y="1296062"/>
            <a:ext cx="8932876" cy="5449571"/>
          </a:xfrm>
          <a:prstGeom prst="rect">
            <a:avLst/>
          </a:prstGeom>
        </p:spPr>
      </p:pic>
    </p:spTree>
    <p:extLst>
      <p:ext uri="{BB962C8B-B14F-4D97-AF65-F5344CB8AC3E}">
        <p14:creationId xmlns:p14="http://schemas.microsoft.com/office/powerpoint/2010/main" val="3026294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34341" y="1314268"/>
            <a:ext cx="6235907" cy="3098246"/>
          </a:xfrm>
        </p:spPr>
        <p:txBody>
          <a:bodyPr>
            <a:normAutofit/>
          </a:bodyPr>
          <a:lstStyle/>
          <a:p>
            <a:pPr algn="ctr">
              <a:lnSpc>
                <a:spcPct val="100000"/>
              </a:lnSpc>
            </a:pPr>
            <a:r>
              <a:rPr lang="tr-TR" sz="5400" dirty="0" smtClean="0">
                <a:latin typeface="Comic Sans MS" panose="030F0702030302020204" pitchFamily="66" charset="0"/>
              </a:rPr>
              <a:t>DOKUNMAK NEDİR</a:t>
            </a:r>
            <a:endParaRPr lang="tr-TR" sz="5400" dirty="0">
              <a:latin typeface="Comic Sans MS" panose="030F0702030302020204" pitchFamily="66" charset="0"/>
            </a:endParaRPr>
          </a:p>
        </p:txBody>
      </p:sp>
      <p:sp>
        <p:nvSpPr>
          <p:cNvPr id="3" name="İçerik Yer Tutucusu 2"/>
          <p:cNvSpPr>
            <a:spLocks noGrp="1"/>
          </p:cNvSpPr>
          <p:nvPr>
            <p:ph idx="1"/>
          </p:nvPr>
        </p:nvSpPr>
        <p:spPr>
          <a:xfrm>
            <a:off x="2586446" y="4160091"/>
            <a:ext cx="6295208" cy="4715357"/>
          </a:xfrm>
        </p:spPr>
        <p:txBody>
          <a:bodyPr>
            <a:normAutofit/>
          </a:bodyPr>
          <a:lstStyle/>
          <a:p>
            <a:pPr marL="0" indent="0" algn="ctr">
              <a:buNone/>
            </a:pPr>
            <a:r>
              <a:rPr lang="tr-TR" sz="2800" dirty="0" smtClean="0"/>
              <a:t>Dokunmak, konuşmak gibi iletişim kurmanın bir yoludur. İyi dokunuş ve kötü dokunuş olmak üzere iki farklı türü vardır.</a:t>
            </a:r>
            <a:endParaRPr lang="tr-TR" sz="2800" dirty="0"/>
          </a:p>
        </p:txBody>
      </p:sp>
      <p:sp>
        <p:nvSpPr>
          <p:cNvPr id="4" name="Metin kutusu 3"/>
          <p:cNvSpPr txBox="1"/>
          <p:nvPr/>
        </p:nvSpPr>
        <p:spPr>
          <a:xfrm rot="1531809">
            <a:off x="8396525" y="813264"/>
            <a:ext cx="4193177" cy="3939540"/>
          </a:xfrm>
          <a:prstGeom prst="rect">
            <a:avLst/>
          </a:prstGeom>
          <a:noFill/>
          <a:ln>
            <a:noFill/>
          </a:ln>
        </p:spPr>
        <p:txBody>
          <a:bodyPr wrap="square" rtlCol="0">
            <a:spAutoFit/>
          </a:bodyPr>
          <a:lstStyle/>
          <a:p>
            <a:pPr algn="ctr"/>
            <a:r>
              <a:rPr lang="tr-TR" sz="25000" dirty="0" smtClean="0">
                <a:solidFill>
                  <a:srgbClr val="FF0000"/>
                </a:solidFill>
                <a:latin typeface="Showcard Gothic" panose="04020904020102020604" pitchFamily="82" charset="0"/>
              </a:rPr>
              <a:t>?</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12" y="765039"/>
            <a:ext cx="4801324" cy="4196705"/>
          </a:xfrm>
          <a:prstGeom prst="rect">
            <a:avLst/>
          </a:prstGeom>
          <a:ln>
            <a:noFill/>
          </a:ln>
          <a:effectLst>
            <a:softEdge rad="112500"/>
          </a:effectLst>
        </p:spPr>
      </p:pic>
    </p:spTree>
    <p:extLst>
      <p:ext uri="{BB962C8B-B14F-4D97-AF65-F5344CB8AC3E}">
        <p14:creationId xmlns:p14="http://schemas.microsoft.com/office/powerpoint/2010/main" val="304022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9020" y="1107584"/>
            <a:ext cx="10096500" cy="5075597"/>
          </a:xfrm>
        </p:spPr>
        <p:txBody>
          <a:bodyPr>
            <a:normAutofit/>
          </a:bodyPr>
          <a:lstStyle/>
          <a:p>
            <a:pPr algn="ctr">
              <a:buFont typeface="Wingdings" pitchFamily="2" charset="2"/>
              <a:buNone/>
            </a:pPr>
            <a:r>
              <a:rPr lang="tr-TR" sz="4000" b="1" dirty="0">
                <a:solidFill>
                  <a:srgbClr val="993366"/>
                </a:solidFill>
                <a:latin typeface="Comic Sans MS" panose="030F0702030302020204" pitchFamily="66" charset="0"/>
              </a:rPr>
              <a:t>İletişim kurmanın önemli bir yoludur.</a:t>
            </a:r>
          </a:p>
          <a:p>
            <a:pPr algn="ctr">
              <a:buFont typeface="Wingdings" pitchFamily="2" charset="2"/>
              <a:buNone/>
            </a:pPr>
            <a:r>
              <a:rPr lang="tr-TR" sz="4000" b="1" dirty="0">
                <a:solidFill>
                  <a:srgbClr val="993366"/>
                </a:solidFill>
                <a:latin typeface="Comic Sans MS" panose="030F0702030302020204" pitchFamily="66" charset="0"/>
              </a:rPr>
              <a:t>	Dokunmanın </a:t>
            </a:r>
          </a:p>
          <a:p>
            <a:pPr algn="ctr">
              <a:buFont typeface="Wingdings" pitchFamily="2" charset="2"/>
              <a:buNone/>
            </a:pPr>
            <a:r>
              <a:rPr lang="tr-TR" sz="4000" b="1" dirty="0" smtClean="0">
                <a:solidFill>
                  <a:srgbClr val="993366"/>
                </a:solidFill>
                <a:latin typeface="Comic Sans MS" panose="030F0702030302020204" pitchFamily="66" charset="0"/>
              </a:rPr>
              <a:t>"iyi dokunma" </a:t>
            </a:r>
            <a:endParaRPr lang="tr-TR" sz="4000" b="1" dirty="0">
              <a:solidFill>
                <a:srgbClr val="993366"/>
              </a:solidFill>
              <a:latin typeface="Comic Sans MS" panose="030F0702030302020204" pitchFamily="66" charset="0"/>
            </a:endParaRPr>
          </a:p>
          <a:p>
            <a:pPr algn="ctr">
              <a:buFont typeface="Wingdings" pitchFamily="2" charset="2"/>
              <a:buNone/>
            </a:pPr>
            <a:r>
              <a:rPr lang="tr-TR" sz="4000" b="1" dirty="0">
                <a:solidFill>
                  <a:srgbClr val="993366"/>
                </a:solidFill>
                <a:latin typeface="Comic Sans MS" panose="030F0702030302020204" pitchFamily="66" charset="0"/>
              </a:rPr>
              <a:t>ve</a:t>
            </a:r>
          </a:p>
          <a:p>
            <a:pPr algn="ctr">
              <a:buFont typeface="Wingdings" pitchFamily="2" charset="2"/>
              <a:buNone/>
            </a:pPr>
            <a:r>
              <a:rPr lang="tr-TR" sz="4000" b="1" dirty="0">
                <a:solidFill>
                  <a:srgbClr val="993366"/>
                </a:solidFill>
                <a:latin typeface="Comic Sans MS" panose="030F0702030302020204" pitchFamily="66" charset="0"/>
              </a:rPr>
              <a:t> </a:t>
            </a:r>
            <a:r>
              <a:rPr lang="tr-TR" sz="4000" b="1" dirty="0" smtClean="0">
                <a:solidFill>
                  <a:srgbClr val="993366"/>
                </a:solidFill>
                <a:latin typeface="Comic Sans MS" panose="030F0702030302020204" pitchFamily="66" charset="0"/>
              </a:rPr>
              <a:t>"kötü dokunma" </a:t>
            </a:r>
            <a:endParaRPr lang="tr-TR" sz="4000" b="1" dirty="0">
              <a:solidFill>
                <a:srgbClr val="993366"/>
              </a:solidFill>
              <a:latin typeface="Comic Sans MS" panose="030F0702030302020204" pitchFamily="66" charset="0"/>
            </a:endParaRPr>
          </a:p>
          <a:p>
            <a:pPr algn="ctr">
              <a:buFont typeface="Wingdings" pitchFamily="2" charset="2"/>
              <a:buNone/>
            </a:pPr>
            <a:r>
              <a:rPr lang="tr-TR" sz="4000" b="1" dirty="0">
                <a:solidFill>
                  <a:srgbClr val="993366"/>
                </a:solidFill>
                <a:latin typeface="Comic Sans MS" panose="030F0702030302020204" pitchFamily="66" charset="0"/>
              </a:rPr>
              <a:t>olarak üzere 2 şekli vardır.</a:t>
            </a:r>
          </a:p>
          <a:p>
            <a:endParaRPr lang="tr-TR" sz="4000" dirty="0">
              <a:solidFill>
                <a:srgbClr val="993366"/>
              </a:solidFill>
              <a:latin typeface="Comic Sans MS" panose="030F0702030302020204" pitchFamily="66" charset="0"/>
            </a:endParaRPr>
          </a:p>
        </p:txBody>
      </p:sp>
    </p:spTree>
    <p:extLst>
      <p:ext uri="{BB962C8B-B14F-4D97-AF65-F5344CB8AC3E}">
        <p14:creationId xmlns:p14="http://schemas.microsoft.com/office/powerpoint/2010/main" val="1731548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idx="1"/>
          </p:nvPr>
        </p:nvSpPr>
        <p:spPr>
          <a:xfrm rot="21179005">
            <a:off x="515094" y="754098"/>
            <a:ext cx="4892040" cy="849142"/>
          </a:xfrm>
          <a:solidFill>
            <a:schemeClr val="accent4">
              <a:lumMod val="20000"/>
              <a:lumOff val="80000"/>
            </a:schemeClr>
          </a:solidFill>
        </p:spPr>
        <p:txBody>
          <a:bodyPr>
            <a:normAutofit/>
          </a:bodyPr>
          <a:lstStyle/>
          <a:p>
            <a:pPr algn="ctr"/>
            <a:r>
              <a:rPr lang="tr-TR" sz="3600" dirty="0" smtClean="0">
                <a:solidFill>
                  <a:srgbClr val="009999"/>
                </a:solidFill>
                <a:latin typeface="Comic Sans MS" panose="030F0702030302020204" pitchFamily="66" charset="0"/>
              </a:rPr>
              <a:t>İYİ DOKUNUŞ</a:t>
            </a:r>
          </a:p>
        </p:txBody>
      </p:sp>
      <p:sp>
        <p:nvSpPr>
          <p:cNvPr id="6" name="İçerik Yer Tutucusu 5"/>
          <p:cNvSpPr>
            <a:spLocks noGrp="1"/>
          </p:cNvSpPr>
          <p:nvPr>
            <p:ph sz="half" idx="2"/>
          </p:nvPr>
        </p:nvSpPr>
        <p:spPr>
          <a:xfrm>
            <a:off x="773493" y="2050303"/>
            <a:ext cx="4892040" cy="3954329"/>
          </a:xfrm>
        </p:spPr>
        <p:txBody>
          <a:bodyPr>
            <a:normAutofit lnSpcReduction="10000"/>
          </a:bodyPr>
          <a:lstStyle/>
          <a:p>
            <a:pPr marL="457200" indent="-457200">
              <a:buClr>
                <a:srgbClr val="00B050"/>
              </a:buClr>
              <a:buFont typeface="Wingdings" panose="05000000000000000000" pitchFamily="2" charset="2"/>
              <a:buChar char="v"/>
            </a:pPr>
            <a:r>
              <a:rPr lang="tr-TR" b="1" dirty="0">
                <a:solidFill>
                  <a:srgbClr val="00B050"/>
                </a:solidFill>
                <a:latin typeface="Comic Sans MS" panose="030F0702030302020204" pitchFamily="66" charset="0"/>
              </a:rPr>
              <a:t>Annenin sana sarılması ve </a:t>
            </a:r>
            <a:r>
              <a:rPr lang="tr-TR" b="1" dirty="0" smtClean="0">
                <a:solidFill>
                  <a:srgbClr val="00B050"/>
                </a:solidFill>
                <a:latin typeface="Comic Sans MS" panose="030F0702030302020204" pitchFamily="66" charset="0"/>
              </a:rPr>
              <a:t>öpmesi</a:t>
            </a:r>
          </a:p>
          <a:p>
            <a:pPr marL="457200" indent="-457200">
              <a:buClr>
                <a:srgbClr val="00B050"/>
              </a:buClr>
              <a:buFont typeface="Wingdings" panose="05000000000000000000" pitchFamily="2" charset="2"/>
              <a:buChar char="v"/>
            </a:pPr>
            <a:r>
              <a:rPr lang="tr-TR" b="1" dirty="0" smtClean="0">
                <a:solidFill>
                  <a:srgbClr val="00B050"/>
                </a:solidFill>
                <a:latin typeface="Comic Sans MS" panose="030F0702030302020204" pitchFamily="66" charset="0"/>
              </a:rPr>
              <a:t>Babanın </a:t>
            </a:r>
            <a:r>
              <a:rPr lang="tr-TR" b="1" dirty="0">
                <a:solidFill>
                  <a:srgbClr val="00B050"/>
                </a:solidFill>
                <a:latin typeface="Comic Sans MS" panose="030F0702030302020204" pitchFamily="66" charset="0"/>
              </a:rPr>
              <a:t>iyi geceler dilemek için sarılması ve </a:t>
            </a:r>
            <a:r>
              <a:rPr lang="tr-TR" b="1" dirty="0" smtClean="0">
                <a:solidFill>
                  <a:srgbClr val="00B050"/>
                </a:solidFill>
                <a:latin typeface="Comic Sans MS" panose="030F0702030302020204" pitchFamily="66" charset="0"/>
              </a:rPr>
              <a:t>öpmesi</a:t>
            </a:r>
          </a:p>
          <a:p>
            <a:pPr marL="457200" indent="-457200">
              <a:buClr>
                <a:srgbClr val="00B050"/>
              </a:buClr>
              <a:buFont typeface="Wingdings" panose="05000000000000000000" pitchFamily="2" charset="2"/>
              <a:buChar char="v"/>
            </a:pPr>
            <a:r>
              <a:rPr lang="tr-TR" b="1" dirty="0" smtClean="0">
                <a:solidFill>
                  <a:srgbClr val="00B050"/>
                </a:solidFill>
                <a:latin typeface="Comic Sans MS" panose="030F0702030302020204" pitchFamily="66" charset="0"/>
              </a:rPr>
              <a:t>Bayramlarda </a:t>
            </a:r>
            <a:r>
              <a:rPr lang="tr-TR" b="1" dirty="0">
                <a:solidFill>
                  <a:srgbClr val="00B050"/>
                </a:solidFill>
                <a:latin typeface="Comic Sans MS" panose="030F0702030302020204" pitchFamily="66" charset="0"/>
              </a:rPr>
              <a:t>büyüklerin elini öpmek ve sarılmak </a:t>
            </a:r>
            <a:endParaRPr lang="tr-TR" b="1" dirty="0" smtClean="0">
              <a:solidFill>
                <a:srgbClr val="00B050"/>
              </a:solidFill>
              <a:latin typeface="Comic Sans MS" panose="030F0702030302020204" pitchFamily="66" charset="0"/>
            </a:endParaRPr>
          </a:p>
          <a:p>
            <a:pPr marL="457200" indent="-457200">
              <a:buClr>
                <a:srgbClr val="00B050"/>
              </a:buClr>
              <a:buFont typeface="Wingdings" panose="05000000000000000000" pitchFamily="2" charset="2"/>
              <a:buChar char="v"/>
            </a:pPr>
            <a:r>
              <a:rPr lang="tr-TR" b="1" dirty="0" smtClean="0">
                <a:solidFill>
                  <a:srgbClr val="00B050"/>
                </a:solidFill>
                <a:latin typeface="Comic Sans MS" panose="030F0702030302020204" pitchFamily="66" charset="0"/>
              </a:rPr>
              <a:t>Arkadaşının </a:t>
            </a:r>
            <a:r>
              <a:rPr lang="tr-TR" b="1" dirty="0">
                <a:solidFill>
                  <a:srgbClr val="00B050"/>
                </a:solidFill>
                <a:latin typeface="Comic Sans MS" panose="030F0702030302020204" pitchFamily="66" charset="0"/>
              </a:rPr>
              <a:t>elini tutmak </a:t>
            </a:r>
            <a:endParaRPr lang="tr-TR" b="1" dirty="0" smtClean="0">
              <a:solidFill>
                <a:srgbClr val="00B050"/>
              </a:solidFill>
              <a:latin typeface="Comic Sans MS" panose="030F0702030302020204" pitchFamily="66" charset="0"/>
            </a:endParaRPr>
          </a:p>
          <a:p>
            <a:pPr marL="457200" indent="-457200">
              <a:buClr>
                <a:srgbClr val="00B050"/>
              </a:buClr>
              <a:buFont typeface="Wingdings" panose="05000000000000000000" pitchFamily="2" charset="2"/>
              <a:buChar char="v"/>
            </a:pPr>
            <a:r>
              <a:rPr lang="tr-TR" b="1" dirty="0" smtClean="0">
                <a:solidFill>
                  <a:srgbClr val="00B050"/>
                </a:solidFill>
                <a:latin typeface="Comic Sans MS" panose="030F0702030302020204" pitchFamily="66" charset="0"/>
              </a:rPr>
              <a:t>Arkadaşlarınla </a:t>
            </a:r>
            <a:r>
              <a:rPr lang="tr-TR" b="1" dirty="0">
                <a:solidFill>
                  <a:srgbClr val="00B050"/>
                </a:solidFill>
                <a:latin typeface="Comic Sans MS" panose="030F0702030302020204" pitchFamily="66" charset="0"/>
              </a:rPr>
              <a:t>tokalaşmak </a:t>
            </a:r>
            <a:endParaRPr lang="tr-TR" b="1" dirty="0" smtClean="0">
              <a:solidFill>
                <a:srgbClr val="00B050"/>
              </a:solidFill>
              <a:latin typeface="Comic Sans MS" panose="030F0702030302020204" pitchFamily="66" charset="0"/>
            </a:endParaRPr>
          </a:p>
          <a:p>
            <a:pPr marL="457200" indent="-457200">
              <a:buClr>
                <a:srgbClr val="00B050"/>
              </a:buClr>
              <a:buFont typeface="Wingdings" panose="05000000000000000000" pitchFamily="2" charset="2"/>
              <a:buChar char="v"/>
            </a:pPr>
            <a:r>
              <a:rPr lang="tr-TR" b="1" dirty="0" smtClean="0">
                <a:solidFill>
                  <a:srgbClr val="00B050"/>
                </a:solidFill>
                <a:latin typeface="Comic Sans MS" panose="030F0702030302020204" pitchFamily="66" charset="0"/>
              </a:rPr>
              <a:t>Hastalandığında </a:t>
            </a:r>
            <a:r>
              <a:rPr lang="tr-TR" b="1" dirty="0">
                <a:solidFill>
                  <a:srgbClr val="00B050"/>
                </a:solidFill>
                <a:latin typeface="Comic Sans MS" panose="030F0702030302020204" pitchFamily="66" charset="0"/>
              </a:rPr>
              <a:t>doktorun ya da hemşirenin seni iyileştirmek için dokunması</a:t>
            </a:r>
          </a:p>
          <a:p>
            <a:endParaRPr lang="tr-TR" b="1" dirty="0">
              <a:solidFill>
                <a:srgbClr val="00B050"/>
              </a:solidFill>
              <a:latin typeface="Comic Sans MS" panose="030F0702030302020204" pitchFamily="66"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1056" y="1284207"/>
            <a:ext cx="5542963" cy="4157222"/>
          </a:xfrm>
          <a:prstGeom prst="rect">
            <a:avLst/>
          </a:prstGeom>
        </p:spPr>
      </p:pic>
    </p:spTree>
    <p:extLst>
      <p:ext uri="{BB962C8B-B14F-4D97-AF65-F5344CB8AC3E}">
        <p14:creationId xmlns:p14="http://schemas.microsoft.com/office/powerpoint/2010/main" val="832399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Yer Tutucusu 6"/>
          <p:cNvSpPr txBox="1">
            <a:spLocks/>
          </p:cNvSpPr>
          <p:nvPr/>
        </p:nvSpPr>
        <p:spPr>
          <a:xfrm rot="21202391">
            <a:off x="585795" y="644576"/>
            <a:ext cx="4892040" cy="1738860"/>
          </a:xfrm>
          <a:prstGeom prst="rect">
            <a:avLst/>
          </a:prstGeom>
          <a:solidFill>
            <a:schemeClr val="tx2">
              <a:lumMod val="60000"/>
              <a:lumOff val="40000"/>
            </a:schemeClr>
          </a:solidFill>
        </p:spPr>
        <p:txBody>
          <a:bodyPr>
            <a:normAutofit/>
          </a:bodyPr>
          <a:lstStyle>
            <a:lvl1pPr marL="228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6pPr>
            <a:lvl7pPr marL="2971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7pPr>
            <a:lvl8pPr marL="3429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8pPr>
            <a:lvl9pPr marL="3886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9pPr>
          </a:lstStyle>
          <a:p>
            <a:pPr marL="0" indent="0" algn="ctr">
              <a:buNone/>
            </a:pPr>
            <a:endParaRPr lang="tr-TR" sz="3600" dirty="0" smtClean="0">
              <a:solidFill>
                <a:srgbClr val="002060"/>
              </a:solidFill>
              <a:latin typeface="Comic Sans MS" panose="030F0702030302020204" pitchFamily="66" charset="0"/>
            </a:endParaRPr>
          </a:p>
          <a:p>
            <a:pPr marL="0" indent="0" algn="ctr">
              <a:buNone/>
            </a:pPr>
            <a:r>
              <a:rPr lang="tr-TR" sz="3600" dirty="0" smtClean="0">
                <a:latin typeface="Comic Sans MS" panose="030F0702030302020204" pitchFamily="66" charset="0"/>
              </a:rPr>
              <a:t>KÖTÜ DOKUNUŞ</a:t>
            </a:r>
            <a:endParaRPr lang="tr-TR" sz="3600" dirty="0">
              <a:latin typeface="Comic Sans MS" panose="030F0702030302020204" pitchFamily="66" charset="0"/>
            </a:endParaRPr>
          </a:p>
        </p:txBody>
      </p:sp>
      <p:sp>
        <p:nvSpPr>
          <p:cNvPr id="8" name="İçerik Yer Tutucusu 7"/>
          <p:cNvSpPr txBox="1">
            <a:spLocks/>
          </p:cNvSpPr>
          <p:nvPr/>
        </p:nvSpPr>
        <p:spPr>
          <a:xfrm>
            <a:off x="501804" y="2406717"/>
            <a:ext cx="6123848" cy="2974752"/>
          </a:xfrm>
          <a:prstGeom prst="rect">
            <a:avLst/>
          </a:prstGeom>
          <a:noFill/>
        </p:spPr>
        <p:txBody>
          <a:bodyPr>
            <a:normAutofit/>
          </a:bodyPr>
          <a:lstStyle>
            <a:lvl1pPr marL="228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6pPr>
            <a:lvl7pPr marL="2971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7pPr>
            <a:lvl8pPr marL="3429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8pPr>
            <a:lvl9pPr marL="3886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9pPr>
          </a:lstStyle>
          <a:p>
            <a:pPr marL="0" indent="0" fontAlgn="base">
              <a:lnSpc>
                <a:spcPct val="100000"/>
              </a:lnSpc>
              <a:spcBef>
                <a:spcPct val="0"/>
              </a:spcBef>
              <a:spcAft>
                <a:spcPts val="1000"/>
              </a:spcAft>
              <a:buClr>
                <a:srgbClr val="00B050"/>
              </a:buClr>
              <a:buNone/>
            </a:pPr>
            <a:endParaRPr lang="tr-TR" sz="2800" b="1" dirty="0" smtClean="0">
              <a:solidFill>
                <a:schemeClr val="tx1"/>
              </a:solidFill>
              <a:latin typeface="Comic Sans MS" panose="030F0702030302020204" pitchFamily="66" charset="0"/>
              <a:cs typeface="Arial" pitchFamily="34" charset="0"/>
            </a:endParaRPr>
          </a:p>
          <a:p>
            <a:pPr fontAlgn="base">
              <a:lnSpc>
                <a:spcPct val="100000"/>
              </a:lnSpc>
              <a:spcBef>
                <a:spcPct val="0"/>
              </a:spcBef>
              <a:spcAft>
                <a:spcPts val="1000"/>
              </a:spcAft>
              <a:buClr>
                <a:srgbClr val="00B050"/>
              </a:buClr>
              <a:buFont typeface="Wingdings" panose="05000000000000000000" pitchFamily="2" charset="2"/>
              <a:buChar char="v"/>
            </a:pPr>
            <a:r>
              <a:rPr lang="tr-TR" sz="2800" b="1" dirty="0" smtClean="0">
                <a:solidFill>
                  <a:schemeClr val="tx1"/>
                </a:solidFill>
                <a:latin typeface="Comic Sans MS" panose="030F0702030302020204" pitchFamily="66" charset="0"/>
                <a:cs typeface="Arial" pitchFamily="34" charset="0"/>
              </a:rPr>
              <a:t>Kötü dokunuş kızgın, korkmuş, utanmış ve değersiz hissettirir.</a:t>
            </a:r>
          </a:p>
          <a:p>
            <a:pPr fontAlgn="base">
              <a:lnSpc>
                <a:spcPct val="100000"/>
              </a:lnSpc>
              <a:spcBef>
                <a:spcPct val="0"/>
              </a:spcBef>
              <a:spcAft>
                <a:spcPts val="1000"/>
              </a:spcAft>
              <a:buClr>
                <a:srgbClr val="00B050"/>
              </a:buClr>
              <a:buFont typeface="Wingdings" panose="05000000000000000000" pitchFamily="2" charset="2"/>
              <a:buChar char="v"/>
            </a:pPr>
            <a:r>
              <a:rPr lang="tr-TR" sz="2800" b="1" dirty="0" smtClean="0">
                <a:solidFill>
                  <a:schemeClr val="tx1"/>
                </a:solidFill>
                <a:latin typeface="Comic Sans MS" panose="030F0702030302020204" pitchFamily="66" charset="0"/>
                <a:cs typeface="Arial" pitchFamily="34" charset="0"/>
              </a:rPr>
              <a:t>Hoşlanmadığın her dokunuş kötü dokunuştur. Canını acıtmasa da !</a:t>
            </a:r>
          </a:p>
          <a:p>
            <a:pPr fontAlgn="base">
              <a:lnSpc>
                <a:spcPct val="100000"/>
              </a:lnSpc>
              <a:spcBef>
                <a:spcPct val="0"/>
              </a:spcBef>
              <a:spcAft>
                <a:spcPts val="1000"/>
              </a:spcAft>
            </a:pPr>
            <a:endParaRPr lang="tr-TR" b="1" dirty="0" smtClean="0">
              <a:solidFill>
                <a:srgbClr val="00B050"/>
              </a:solidFill>
              <a:latin typeface="Comic Sans MS" panose="030F0702030302020204" pitchFamily="66" charset="0"/>
              <a:cs typeface="Arial" pitchFamily="34" charset="0"/>
            </a:endParaRPr>
          </a:p>
          <a:p>
            <a:endParaRPr lang="tr-TR" b="1" dirty="0">
              <a:solidFill>
                <a:srgbClr val="00B050"/>
              </a:solidFill>
              <a:latin typeface="Comic Sans MS" panose="030F0702030302020204" pitchFamily="66" charset="0"/>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594" y="1337158"/>
            <a:ext cx="4958017" cy="3714527"/>
          </a:xfrm>
          <a:prstGeom prst="rect">
            <a:avLst/>
          </a:prstGeom>
        </p:spPr>
      </p:pic>
    </p:spTree>
    <p:extLst>
      <p:ext uri="{BB962C8B-B14F-4D97-AF65-F5344CB8AC3E}">
        <p14:creationId xmlns:p14="http://schemas.microsoft.com/office/powerpoint/2010/main" val="2332979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İçerik Yer Tutucusu"/>
          <p:cNvGraphicFramePr>
            <a:graphicFrameLocks/>
          </p:cNvGraphicFramePr>
          <p:nvPr>
            <p:extLst>
              <p:ext uri="{D42A27DB-BD31-4B8C-83A1-F6EECF244321}">
                <p14:modId xmlns:p14="http://schemas.microsoft.com/office/powerpoint/2010/main" val="2215106168"/>
              </p:ext>
            </p:extLst>
          </p:nvPr>
        </p:nvGraphicFramePr>
        <p:xfrm>
          <a:off x="2783632" y="188640"/>
          <a:ext cx="8424936"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886" y="2574559"/>
            <a:ext cx="3024336" cy="3707377"/>
          </a:xfrm>
          <a:prstGeom prst="rect">
            <a:avLst/>
          </a:prstGeom>
        </p:spPr>
      </p:pic>
    </p:spTree>
    <p:extLst>
      <p:ext uri="{BB962C8B-B14F-4D97-AF65-F5344CB8AC3E}">
        <p14:creationId xmlns:p14="http://schemas.microsoft.com/office/powerpoint/2010/main" val="132162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0891" y="504901"/>
            <a:ext cx="10096500" cy="1150907"/>
          </a:xfrm>
        </p:spPr>
        <p:txBody>
          <a:bodyPr>
            <a:normAutofit/>
          </a:bodyPr>
          <a:lstStyle/>
          <a:p>
            <a:r>
              <a:rPr lang="tr-TR" sz="4400" dirty="0" smtClean="0">
                <a:solidFill>
                  <a:srgbClr val="7030A0"/>
                </a:solidFill>
                <a:latin typeface="Comic Sans MS" panose="030F0702030302020204" pitchFamily="66" charset="0"/>
              </a:rPr>
              <a:t>Ne Gibi Davranışlar Cinsel İstismardır?</a:t>
            </a:r>
            <a:endParaRPr lang="tr-TR" sz="4400" dirty="0">
              <a:solidFill>
                <a:srgbClr val="7030A0"/>
              </a:solidFill>
              <a:latin typeface="Comic Sans MS" panose="030F0702030302020204" pitchFamily="66" charset="0"/>
            </a:endParaRPr>
          </a:p>
        </p:txBody>
      </p:sp>
      <p:sp>
        <p:nvSpPr>
          <p:cNvPr id="3" name="İçerik Yer Tutucusu 2"/>
          <p:cNvSpPr>
            <a:spLocks noGrp="1"/>
          </p:cNvSpPr>
          <p:nvPr>
            <p:ph idx="1"/>
          </p:nvPr>
        </p:nvSpPr>
        <p:spPr>
          <a:xfrm>
            <a:off x="391886" y="1943192"/>
            <a:ext cx="11038114" cy="3778006"/>
          </a:xfrm>
        </p:spPr>
        <p:txBody>
          <a:bodyPr/>
          <a:lstStyle/>
          <a:p>
            <a:pPr>
              <a:buClr>
                <a:srgbClr val="7030A0"/>
              </a:buClr>
            </a:pPr>
            <a:r>
              <a:rPr lang="tr-TR" sz="3600" b="1" dirty="0" smtClean="0">
                <a:solidFill>
                  <a:schemeClr val="tx1"/>
                </a:solidFill>
                <a:latin typeface="Comic Sans MS" panose="030F0702030302020204" pitchFamily="66" charset="0"/>
              </a:rPr>
              <a:t>Birisinin sizin özel bölgelerinize </a:t>
            </a:r>
            <a:r>
              <a:rPr lang="tr-TR" sz="3600" b="1" dirty="0" smtClean="0">
                <a:solidFill>
                  <a:schemeClr val="tx1"/>
                </a:solidFill>
                <a:latin typeface="Comic Sans MS" panose="030F0702030302020204" pitchFamily="66" charset="0"/>
              </a:rPr>
              <a:t>dokunması</a:t>
            </a:r>
          </a:p>
          <a:p>
            <a:pPr>
              <a:buClr>
                <a:srgbClr val="7030A0"/>
              </a:buClr>
            </a:pPr>
            <a:r>
              <a:rPr lang="tr-TR" sz="3600" b="1" dirty="0" smtClean="0">
                <a:solidFill>
                  <a:schemeClr val="tx1"/>
                </a:solidFill>
                <a:latin typeface="Comic Sans MS" panose="030F0702030302020204" pitchFamily="66" charset="0"/>
              </a:rPr>
              <a:t>Kendi </a:t>
            </a:r>
            <a:r>
              <a:rPr lang="tr-TR" sz="3600" b="1" dirty="0" smtClean="0">
                <a:solidFill>
                  <a:schemeClr val="tx1"/>
                </a:solidFill>
                <a:latin typeface="Comic Sans MS" panose="030F0702030302020204" pitchFamily="66" charset="0"/>
              </a:rPr>
              <a:t>özel bölgelerine dokunmanız için sizi </a:t>
            </a:r>
            <a:r>
              <a:rPr lang="tr-TR" sz="3600" b="1" dirty="0" smtClean="0">
                <a:solidFill>
                  <a:schemeClr val="tx1"/>
                </a:solidFill>
                <a:latin typeface="Comic Sans MS" panose="030F0702030302020204" pitchFamily="66" charset="0"/>
              </a:rPr>
              <a:t>zorlaması</a:t>
            </a:r>
          </a:p>
          <a:p>
            <a:pPr>
              <a:buClr>
                <a:srgbClr val="7030A0"/>
              </a:buClr>
            </a:pPr>
            <a:r>
              <a:rPr lang="tr-TR" sz="3600" b="1" dirty="0" smtClean="0">
                <a:solidFill>
                  <a:schemeClr val="tx1"/>
                </a:solidFill>
                <a:latin typeface="Comic Sans MS" panose="030F0702030302020204" pitchFamily="66" charset="0"/>
              </a:rPr>
              <a:t>Size </a:t>
            </a:r>
            <a:r>
              <a:rPr lang="tr-TR" sz="3600" b="1" dirty="0" smtClean="0">
                <a:solidFill>
                  <a:schemeClr val="tx1"/>
                </a:solidFill>
                <a:latin typeface="Comic Sans MS" panose="030F0702030302020204" pitchFamily="66" charset="0"/>
              </a:rPr>
              <a:t>cinsel içerikli fotoğraflar veya videolar </a:t>
            </a:r>
            <a:r>
              <a:rPr lang="tr-TR" sz="3600" b="1" dirty="0" smtClean="0">
                <a:solidFill>
                  <a:schemeClr val="tx1"/>
                </a:solidFill>
                <a:latin typeface="Comic Sans MS" panose="030F0702030302020204" pitchFamily="66" charset="0"/>
              </a:rPr>
              <a:t>göstermesi</a:t>
            </a:r>
          </a:p>
          <a:p>
            <a:pPr>
              <a:buClr>
                <a:srgbClr val="7030A0"/>
              </a:buClr>
            </a:pPr>
            <a:r>
              <a:rPr lang="tr-TR" sz="3600" b="1" dirty="0" smtClean="0">
                <a:solidFill>
                  <a:schemeClr val="tx1"/>
                </a:solidFill>
                <a:latin typeface="Comic Sans MS" panose="030F0702030302020204" pitchFamily="66" charset="0"/>
              </a:rPr>
              <a:t>Sizinle </a:t>
            </a:r>
            <a:r>
              <a:rPr lang="tr-TR" sz="3600" b="1" dirty="0" smtClean="0">
                <a:solidFill>
                  <a:schemeClr val="tx1"/>
                </a:solidFill>
                <a:latin typeface="Comic Sans MS" panose="030F0702030302020204" pitchFamily="66" charset="0"/>
              </a:rPr>
              <a:t>cinsel içerikli konuşmalar yapması</a:t>
            </a:r>
          </a:p>
          <a:p>
            <a:endParaRPr lang="tr-TR" dirty="0" smtClean="0">
              <a:latin typeface="Comic Sans MS" panose="030F0702030302020204" pitchFamily="66" charset="0"/>
            </a:endParaRPr>
          </a:p>
        </p:txBody>
      </p:sp>
    </p:spTree>
    <p:extLst>
      <p:ext uri="{BB962C8B-B14F-4D97-AF65-F5344CB8AC3E}">
        <p14:creationId xmlns:p14="http://schemas.microsoft.com/office/powerpoint/2010/main" val="2803115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51397859"/>
              </p:ext>
            </p:extLst>
          </p:nvPr>
        </p:nvGraphicFramePr>
        <p:xfrm>
          <a:off x="3457372" y="397645"/>
          <a:ext cx="1022513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Çarpma 1"/>
          <p:cNvSpPr/>
          <p:nvPr/>
        </p:nvSpPr>
        <p:spPr>
          <a:xfrm>
            <a:off x="-329784" y="659567"/>
            <a:ext cx="6175947" cy="5561351"/>
          </a:xfrm>
          <a:prstGeom prst="mathMultiply">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000" b="1" dirty="0">
                <a:solidFill>
                  <a:schemeClr val="tx1"/>
                </a:solidFill>
                <a:latin typeface="Comic Sans MS" panose="030F0702030302020204" pitchFamily="66" charset="0"/>
              </a:rPr>
              <a:t>BAZEN KÖTÜ BİR SIRRI SAKLAMAN İÇİN SENİ ZORLAMAYA ÇALIŞABİLİRLER.</a:t>
            </a:r>
            <a:br>
              <a:rPr lang="tr-TR" sz="2000" b="1" dirty="0">
                <a:solidFill>
                  <a:schemeClr val="tx1"/>
                </a:solidFill>
                <a:latin typeface="Comic Sans MS" panose="030F0702030302020204" pitchFamily="66" charset="0"/>
              </a:rPr>
            </a:br>
            <a:endParaRPr lang="tr-TR" sz="2000" b="1" dirty="0" smtClean="0">
              <a:solidFill>
                <a:schemeClr val="tx1"/>
              </a:solidFill>
              <a:latin typeface="Comic Sans MS" panose="030F0702030302020204" pitchFamily="66" charset="0"/>
            </a:endParaRPr>
          </a:p>
          <a:p>
            <a:pPr algn="ctr"/>
            <a:r>
              <a:rPr lang="tr-TR" sz="2000" b="1" dirty="0" smtClean="0">
                <a:solidFill>
                  <a:schemeClr val="tx1"/>
                </a:solidFill>
                <a:latin typeface="Comic Sans MS" panose="030F0702030302020204" pitchFamily="66" charset="0"/>
              </a:rPr>
              <a:t>BU </a:t>
            </a:r>
            <a:r>
              <a:rPr lang="tr-TR" sz="2000" b="1" dirty="0">
                <a:solidFill>
                  <a:schemeClr val="tx1"/>
                </a:solidFill>
                <a:latin typeface="Comic Sans MS" panose="030F0702030302020204" pitchFamily="66" charset="0"/>
              </a:rPr>
              <a:t>SIR KESİNLİKLE SAKLANMAMASI GEREKEN BİR SIRDIR. BAZI SIRLAR SAKLANMAZ.</a:t>
            </a:r>
          </a:p>
          <a:p>
            <a:pPr algn="ctr"/>
            <a:endParaRPr lang="tr-TR" sz="20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90316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023005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8762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403459885"/>
              </p:ext>
            </p:extLst>
          </p:nvPr>
        </p:nvGraphicFramePr>
        <p:xfrm>
          <a:off x="3696788" y="1652634"/>
          <a:ext cx="100965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ağ Ok 4"/>
          <p:cNvSpPr/>
          <p:nvPr/>
        </p:nvSpPr>
        <p:spPr>
          <a:xfrm>
            <a:off x="365760" y="2025287"/>
            <a:ext cx="5316583" cy="3056164"/>
          </a:xfrm>
          <a:prstGeom prst="rightArrow">
            <a:avLst/>
          </a:prstGeom>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6" name="Metin kutusu 5"/>
          <p:cNvSpPr txBox="1"/>
          <p:nvPr/>
        </p:nvSpPr>
        <p:spPr>
          <a:xfrm>
            <a:off x="365760" y="2814705"/>
            <a:ext cx="5133702" cy="1477328"/>
          </a:xfrm>
          <a:prstGeom prst="rect">
            <a:avLst/>
          </a:prstGeom>
          <a:noFill/>
          <a:ln w="0">
            <a:noFill/>
          </a:ln>
        </p:spPr>
        <p:txBody>
          <a:bodyPr wrap="square" rtlCol="0">
            <a:spAutoFit/>
          </a:bodyPr>
          <a:lstStyle/>
          <a:p>
            <a:r>
              <a:rPr lang="tr-TR" b="1" dirty="0">
                <a:latin typeface="Comic Sans MS" panose="030F0702030302020204" pitchFamily="66" charset="0"/>
              </a:rPr>
              <a:t>“Hayır!” demekten çekinmeyin. </a:t>
            </a:r>
            <a:endParaRPr lang="tr-TR" b="1" dirty="0" smtClean="0">
              <a:latin typeface="Comic Sans MS" panose="030F0702030302020204" pitchFamily="66" charset="0"/>
            </a:endParaRPr>
          </a:p>
          <a:p>
            <a:r>
              <a:rPr lang="tr-TR" b="1" dirty="0" smtClean="0">
                <a:latin typeface="Comic Sans MS" panose="030F0702030302020204" pitchFamily="66" charset="0"/>
              </a:rPr>
              <a:t>Birden </a:t>
            </a:r>
            <a:r>
              <a:rPr lang="tr-TR" b="1" dirty="0">
                <a:latin typeface="Comic Sans MS" panose="030F0702030302020204" pitchFamily="66" charset="0"/>
              </a:rPr>
              <a:t>fazla “Hayır!” deme şekli bulunmaktadır. </a:t>
            </a:r>
            <a:r>
              <a:rPr lang="tr-TR" b="1" dirty="0" smtClean="0">
                <a:latin typeface="Comic Sans MS" panose="030F0702030302020204" pitchFamily="66" charset="0"/>
              </a:rPr>
              <a:t>Yandaki </a:t>
            </a:r>
            <a:r>
              <a:rPr lang="tr-TR" b="1" dirty="0">
                <a:latin typeface="Comic Sans MS" panose="030F0702030302020204" pitchFamily="66" charset="0"/>
              </a:rPr>
              <a:t>“Hayır!” deme yöntemlerinden biri, size ve içinde bulunduğunuz duruma uygun olabilir. </a:t>
            </a:r>
            <a:endParaRPr lang="tr-TR" b="1" dirty="0" smtClean="0">
              <a:latin typeface="Comic Sans MS" panose="030F0702030302020204" pitchFamily="66" charset="0"/>
            </a:endParaRPr>
          </a:p>
        </p:txBody>
      </p:sp>
    </p:spTree>
    <p:extLst>
      <p:ext uri="{BB962C8B-B14F-4D97-AF65-F5344CB8AC3E}">
        <p14:creationId xmlns:p14="http://schemas.microsoft.com/office/powerpoint/2010/main" val="1764657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4294967295"/>
            <p:extLst>
              <p:ext uri="{D42A27DB-BD31-4B8C-83A1-F6EECF244321}">
                <p14:modId xmlns:p14="http://schemas.microsoft.com/office/powerpoint/2010/main" val="342296314"/>
              </p:ext>
            </p:extLst>
          </p:nvPr>
        </p:nvGraphicFramePr>
        <p:xfrm>
          <a:off x="727561" y="758401"/>
          <a:ext cx="4223262" cy="5761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Resim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4317" y="880655"/>
            <a:ext cx="57150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0960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3287" y="502830"/>
            <a:ext cx="10096500" cy="1150907"/>
          </a:xfrm>
        </p:spPr>
        <p:txBody>
          <a:bodyPr/>
          <a:lstStyle/>
          <a:p>
            <a:pPr algn="ctr"/>
            <a:r>
              <a:rPr lang="tr-TR" dirty="0" smtClean="0">
                <a:solidFill>
                  <a:schemeClr val="bg2">
                    <a:lumMod val="10000"/>
                  </a:schemeClr>
                </a:solidFill>
                <a:latin typeface="Comic Sans MS" panose="030F0702030302020204" pitchFamily="66" charset="0"/>
              </a:rPr>
              <a:t>İNTERNETTE İSTİSMAR</a:t>
            </a:r>
            <a:endParaRPr lang="tr-TR" dirty="0">
              <a:solidFill>
                <a:schemeClr val="bg2">
                  <a:lumMod val="10000"/>
                </a:schemeClr>
              </a:solidFill>
              <a:latin typeface="Comic Sans MS" panose="030F0702030302020204" pitchFamily="66" charset="0"/>
            </a:endParaRPr>
          </a:p>
        </p:txBody>
      </p:sp>
      <p:sp>
        <p:nvSpPr>
          <p:cNvPr id="3" name="İçerik Yer Tutucusu 2"/>
          <p:cNvSpPr>
            <a:spLocks noGrp="1"/>
          </p:cNvSpPr>
          <p:nvPr>
            <p:ph idx="1"/>
          </p:nvPr>
        </p:nvSpPr>
        <p:spPr>
          <a:xfrm>
            <a:off x="3307976" y="1825625"/>
            <a:ext cx="7245724" cy="3778006"/>
          </a:xfrm>
        </p:spPr>
        <p:txBody>
          <a:bodyPr>
            <a:normAutofit fontScale="92500"/>
          </a:bodyPr>
          <a:lstStyle/>
          <a:p>
            <a:r>
              <a:rPr lang="tr-TR" sz="2800" b="1" dirty="0">
                <a:solidFill>
                  <a:srgbClr val="9999FF"/>
                </a:solidFill>
                <a:latin typeface="Comic Sans MS" panose="030F0702030302020204" pitchFamily="66" charset="0"/>
              </a:rPr>
              <a:t>Çocukların internette karşılaşabilecekleri riskler vardır. Bunlardan en önemlisi cinsel içerikli sitelere girerek erişkinlerin cinsel tekliflerine maruz kalmaları ve daha sonra cinsel açıdan istismar edilmeleridir. </a:t>
            </a:r>
            <a:endParaRPr lang="tr-TR" sz="2800" b="1" dirty="0" smtClean="0">
              <a:solidFill>
                <a:srgbClr val="9999FF"/>
              </a:solidFill>
              <a:latin typeface="Comic Sans MS" panose="030F0702030302020204" pitchFamily="66" charset="0"/>
            </a:endParaRPr>
          </a:p>
          <a:p>
            <a:r>
              <a:rPr lang="tr-TR" sz="2800" b="1" dirty="0" smtClean="0">
                <a:solidFill>
                  <a:srgbClr val="9999FF"/>
                </a:solidFill>
                <a:latin typeface="Comic Sans MS" panose="030F0702030302020204" pitchFamily="66" charset="0"/>
              </a:rPr>
              <a:t>Günümüzde </a:t>
            </a:r>
            <a:r>
              <a:rPr lang="tr-TR" sz="2800" b="1" dirty="0">
                <a:solidFill>
                  <a:srgbClr val="9999FF"/>
                </a:solidFill>
                <a:latin typeface="Comic Sans MS" panose="030F0702030302020204" pitchFamily="66" charset="0"/>
              </a:rPr>
              <a:t>neredeyse yirmi beş milyondan fazla çocuk bilgisayar başında saatler geçirmekte ve bunun büyük bir bölümünü de internette gezinerek geçirmektedir. </a:t>
            </a:r>
          </a:p>
        </p:txBody>
      </p:sp>
      <p:sp>
        <p:nvSpPr>
          <p:cNvPr id="5" name="Metin kutusu 4"/>
          <p:cNvSpPr txBox="1"/>
          <p:nvPr/>
        </p:nvSpPr>
        <p:spPr>
          <a:xfrm rot="20609884">
            <a:off x="664360" y="1140603"/>
            <a:ext cx="3122023" cy="3939540"/>
          </a:xfrm>
          <a:prstGeom prst="rect">
            <a:avLst/>
          </a:prstGeom>
          <a:noFill/>
          <a:ln>
            <a:noFill/>
          </a:ln>
        </p:spPr>
        <p:txBody>
          <a:bodyPr wrap="square" rtlCol="0">
            <a:spAutoFit/>
          </a:bodyPr>
          <a:lstStyle/>
          <a:p>
            <a:pPr algn="ctr"/>
            <a:r>
              <a:rPr lang="tr-TR" sz="25000" dirty="0" smtClean="0">
                <a:solidFill>
                  <a:srgbClr val="FF0000"/>
                </a:solidFill>
                <a:latin typeface="Showcard Gothic" panose="04020904020102020604" pitchFamily="82" charset="0"/>
              </a:rPr>
              <a:t>!</a:t>
            </a:r>
          </a:p>
        </p:txBody>
      </p:sp>
    </p:spTree>
    <p:extLst>
      <p:ext uri="{BB962C8B-B14F-4D97-AF65-F5344CB8AC3E}">
        <p14:creationId xmlns:p14="http://schemas.microsoft.com/office/powerpoint/2010/main" val="942741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smtClean="0">
                <a:solidFill>
                  <a:srgbClr val="C00000"/>
                </a:solidFill>
                <a:latin typeface="Comic Sans MS" panose="030F0702030302020204" pitchFamily="66" charset="0"/>
              </a:rPr>
              <a:t>GÜVENLİ İNTERNET KULLANIMI NASIL OLUR?</a:t>
            </a:r>
            <a:endParaRPr lang="tr-TR" dirty="0">
              <a:solidFill>
                <a:srgbClr val="C00000"/>
              </a:solidFill>
              <a:latin typeface="Comic Sans MS" panose="030F0702030302020204" pitchFamily="66" charset="0"/>
            </a:endParaRPr>
          </a:p>
        </p:txBody>
      </p:sp>
      <p:sp>
        <p:nvSpPr>
          <p:cNvPr id="6" name="İçerik Yer Tutucusu 5"/>
          <p:cNvSpPr>
            <a:spLocks noGrp="1"/>
          </p:cNvSpPr>
          <p:nvPr>
            <p:ph idx="1"/>
          </p:nvPr>
        </p:nvSpPr>
        <p:spPr>
          <a:xfrm>
            <a:off x="130629" y="1790700"/>
            <a:ext cx="8488715" cy="3778006"/>
          </a:xfrm>
        </p:spPr>
        <p:txBody>
          <a:bodyPr>
            <a:normAutofit lnSpcReduction="10000"/>
          </a:bodyPr>
          <a:lstStyle/>
          <a:p>
            <a:r>
              <a:rPr lang="tr-TR" sz="2800" b="1" dirty="0">
                <a:solidFill>
                  <a:schemeClr val="tx1"/>
                </a:solidFill>
                <a:latin typeface="Comic Sans MS" panose="030F0702030302020204" pitchFamily="66" charset="0"/>
              </a:rPr>
              <a:t>İnternet'in tamamen güvenilir olduğunu düşünmeyin</a:t>
            </a:r>
            <a:r>
              <a:rPr lang="tr-TR" sz="2800" b="1" dirty="0" smtClean="0">
                <a:solidFill>
                  <a:schemeClr val="tx1"/>
                </a:solidFill>
                <a:latin typeface="Comic Sans MS" panose="030F0702030302020204" pitchFamily="66" charset="0"/>
              </a:rPr>
              <a:t>.</a:t>
            </a:r>
          </a:p>
          <a:p>
            <a:endParaRPr lang="tr-TR" sz="2800" b="1" dirty="0" smtClean="0">
              <a:solidFill>
                <a:schemeClr val="tx1"/>
              </a:solidFill>
              <a:latin typeface="Comic Sans MS" panose="030F0702030302020204" pitchFamily="66" charset="0"/>
            </a:endParaRPr>
          </a:p>
          <a:p>
            <a:r>
              <a:rPr lang="tr-TR" sz="2800" b="1" dirty="0" smtClean="0">
                <a:solidFill>
                  <a:schemeClr val="tx1"/>
                </a:solidFill>
                <a:latin typeface="Comic Sans MS" panose="030F0702030302020204" pitchFamily="66" charset="0"/>
              </a:rPr>
              <a:t>Sosyal medya</a:t>
            </a:r>
            <a:r>
              <a:rPr lang="tr-TR" sz="2800" b="1" dirty="0" smtClean="0">
                <a:solidFill>
                  <a:schemeClr val="tx1"/>
                </a:solidFill>
                <a:latin typeface="Comic Sans MS" panose="030F0702030302020204" pitchFamily="66" charset="0"/>
              </a:rPr>
              <a:t> </a:t>
            </a:r>
            <a:r>
              <a:rPr lang="tr-TR" sz="2800" b="1" dirty="0">
                <a:solidFill>
                  <a:schemeClr val="tx1"/>
                </a:solidFill>
                <a:latin typeface="Comic Sans MS" panose="030F0702030302020204" pitchFamily="66" charset="0"/>
              </a:rPr>
              <a:t>sitelerine dikkat edip her siteye kendi resimlerinizi ve kişisel bilgilerinizi vermeyin</a:t>
            </a:r>
            <a:r>
              <a:rPr lang="tr-TR" sz="2800" b="1" dirty="0" smtClean="0">
                <a:solidFill>
                  <a:schemeClr val="tx1"/>
                </a:solidFill>
                <a:latin typeface="Comic Sans MS" panose="030F0702030302020204" pitchFamily="66" charset="0"/>
              </a:rPr>
              <a:t>.</a:t>
            </a:r>
          </a:p>
          <a:p>
            <a:endParaRPr lang="tr-TR" sz="2800" b="1" dirty="0" smtClean="0">
              <a:solidFill>
                <a:schemeClr val="tx1"/>
              </a:solidFill>
              <a:latin typeface="Comic Sans MS" panose="030F0702030302020204" pitchFamily="66" charset="0"/>
            </a:endParaRPr>
          </a:p>
          <a:p>
            <a:r>
              <a:rPr lang="tr-TR" sz="2800" b="1" dirty="0">
                <a:solidFill>
                  <a:schemeClr val="tx1"/>
                </a:solidFill>
                <a:latin typeface="Comic Sans MS" panose="030F0702030302020204" pitchFamily="66" charset="0"/>
              </a:rPr>
              <a:t>Tanımadığınız kişilerden gelen e-postalara karşı şüpheci yaklaşın ve hemen açmayın. </a:t>
            </a:r>
            <a:endParaRPr lang="tr-TR" sz="2800" b="1" dirty="0" smtClean="0">
              <a:solidFill>
                <a:schemeClr val="tx1"/>
              </a:solidFill>
              <a:latin typeface="Comic Sans MS" panose="030F0702030302020204" pitchFamily="66" charset="0"/>
            </a:endParaRPr>
          </a:p>
          <a:p>
            <a:endParaRPr lang="tr-TR" dirty="0" smtClean="0">
              <a:latin typeface="Comic Sans MS" panose="030F0702030302020204" pitchFamily="66" charset="0"/>
            </a:endParaRPr>
          </a:p>
          <a:p>
            <a:pPr marL="0" indent="0">
              <a:buNone/>
            </a:pPr>
            <a:endParaRPr lang="tr-TR" dirty="0">
              <a:latin typeface="Comic Sans MS" panose="030F0702030302020204" pitchFamily="66" charset="0"/>
            </a:endParaRPr>
          </a:p>
        </p:txBody>
      </p:sp>
      <p:pic>
        <p:nvPicPr>
          <p:cNvPr id="7" name="3 Resim" descr="881234130-saferinternetdaysuggestionsprimarysecondary_6.png"/>
          <p:cNvPicPr>
            <a:picLocks noChangeAspect="1"/>
          </p:cNvPicPr>
          <p:nvPr/>
        </p:nvPicPr>
        <p:blipFill>
          <a:blip r:embed="rId2"/>
          <a:stretch>
            <a:fillRect/>
          </a:stretch>
        </p:blipFill>
        <p:spPr>
          <a:xfrm>
            <a:off x="8619344" y="1933731"/>
            <a:ext cx="3146111" cy="3462728"/>
          </a:xfrm>
          <a:prstGeom prst="rect">
            <a:avLst/>
          </a:prstGeom>
        </p:spPr>
      </p:pic>
    </p:spTree>
    <p:extLst>
      <p:ext uri="{BB962C8B-B14F-4D97-AF65-F5344CB8AC3E}">
        <p14:creationId xmlns:p14="http://schemas.microsoft.com/office/powerpoint/2010/main" val="651485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8720" y="483326"/>
            <a:ext cx="9679577" cy="5486400"/>
          </a:xfrm>
        </p:spPr>
        <p:txBody>
          <a:bodyPr>
            <a:normAutofit fontScale="92500"/>
          </a:bodyPr>
          <a:lstStyle/>
          <a:p>
            <a:pPr algn="just"/>
            <a:r>
              <a:rPr lang="tr-TR" sz="2800" b="1" dirty="0">
                <a:solidFill>
                  <a:srgbClr val="808000"/>
                </a:solidFill>
                <a:latin typeface="Comic Sans MS" panose="030F0702030302020204" pitchFamily="66" charset="0"/>
              </a:rPr>
              <a:t>Kişisel bilgi ve resimlerinizi internet </a:t>
            </a:r>
            <a:r>
              <a:rPr lang="tr-TR" sz="2800" b="1" dirty="0" err="1">
                <a:solidFill>
                  <a:srgbClr val="808000"/>
                </a:solidFill>
                <a:latin typeface="Comic Sans MS" panose="030F0702030302020204" pitchFamily="66" charset="0"/>
              </a:rPr>
              <a:t>cafe</a:t>
            </a:r>
            <a:r>
              <a:rPr lang="tr-TR" sz="2800" b="1" dirty="0">
                <a:solidFill>
                  <a:srgbClr val="808000"/>
                </a:solidFill>
                <a:latin typeface="Comic Sans MS" panose="030F0702030302020204" pitchFamily="66" charset="0"/>
              </a:rPr>
              <a:t> gibi ortamlarda paylaşmayın. </a:t>
            </a:r>
            <a:endParaRPr lang="tr-TR" sz="2800" b="1" dirty="0" smtClean="0">
              <a:solidFill>
                <a:srgbClr val="808000"/>
              </a:solidFill>
              <a:latin typeface="Comic Sans MS" panose="030F0702030302020204" pitchFamily="66" charset="0"/>
            </a:endParaRPr>
          </a:p>
          <a:p>
            <a:pPr algn="just"/>
            <a:endParaRPr lang="tr-TR" sz="2800" b="1" dirty="0" smtClean="0">
              <a:solidFill>
                <a:srgbClr val="808000"/>
              </a:solidFill>
              <a:latin typeface="Comic Sans MS" panose="030F0702030302020204" pitchFamily="66" charset="0"/>
            </a:endParaRPr>
          </a:p>
          <a:p>
            <a:pPr algn="just"/>
            <a:endParaRPr lang="tr-TR" sz="2800" b="1" dirty="0">
              <a:solidFill>
                <a:srgbClr val="808000"/>
              </a:solidFill>
              <a:latin typeface="Comic Sans MS" panose="030F0702030302020204" pitchFamily="66" charset="0"/>
            </a:endParaRPr>
          </a:p>
          <a:p>
            <a:pPr algn="just"/>
            <a:endParaRPr lang="tr-TR" sz="2800" b="1" dirty="0" smtClean="0">
              <a:solidFill>
                <a:srgbClr val="808000"/>
              </a:solidFill>
              <a:latin typeface="Comic Sans MS" panose="030F0702030302020204" pitchFamily="66" charset="0"/>
            </a:endParaRPr>
          </a:p>
          <a:p>
            <a:pPr algn="just"/>
            <a:endParaRPr lang="tr-TR" sz="2800" b="1" dirty="0">
              <a:solidFill>
                <a:srgbClr val="808000"/>
              </a:solidFill>
              <a:latin typeface="Comic Sans MS" panose="030F0702030302020204" pitchFamily="66" charset="0"/>
            </a:endParaRPr>
          </a:p>
          <a:p>
            <a:pPr algn="just"/>
            <a:endParaRPr lang="tr-TR" sz="2800" b="1" dirty="0" smtClean="0">
              <a:solidFill>
                <a:srgbClr val="808000"/>
              </a:solidFill>
              <a:latin typeface="Comic Sans MS" panose="030F0702030302020204" pitchFamily="66" charset="0"/>
            </a:endParaRPr>
          </a:p>
          <a:p>
            <a:pPr algn="just"/>
            <a:endParaRPr lang="tr-TR" sz="2800" b="1" dirty="0">
              <a:solidFill>
                <a:srgbClr val="808000"/>
              </a:solidFill>
              <a:latin typeface="Comic Sans MS" panose="030F0702030302020204" pitchFamily="66" charset="0"/>
            </a:endParaRPr>
          </a:p>
          <a:p>
            <a:pPr algn="just"/>
            <a:endParaRPr lang="tr-TR" sz="2800" b="1" dirty="0" smtClean="0">
              <a:solidFill>
                <a:srgbClr val="808000"/>
              </a:solidFill>
              <a:latin typeface="Comic Sans MS" panose="030F0702030302020204" pitchFamily="66" charset="0"/>
            </a:endParaRPr>
          </a:p>
          <a:p>
            <a:pPr algn="just"/>
            <a:r>
              <a:rPr lang="tr-TR" sz="2800" b="1" dirty="0" smtClean="0">
                <a:solidFill>
                  <a:srgbClr val="808000"/>
                </a:solidFill>
                <a:latin typeface="Comic Sans MS" panose="030F0702030302020204" pitchFamily="66" charset="0"/>
              </a:rPr>
              <a:t>Chat </a:t>
            </a:r>
            <a:r>
              <a:rPr lang="tr-TR" sz="2800" b="1" dirty="0">
                <a:solidFill>
                  <a:srgbClr val="808000"/>
                </a:solidFill>
                <a:latin typeface="Comic Sans MS" panose="030F0702030302020204" pitchFamily="66" charset="0"/>
              </a:rPr>
              <a:t>programlarında bilgisayarınıza zarar verecek özellikler bulunabileceğini unutmayın ve </a:t>
            </a:r>
            <a:r>
              <a:rPr lang="tr-TR" sz="2800" b="1" dirty="0" err="1">
                <a:solidFill>
                  <a:srgbClr val="808000"/>
                </a:solidFill>
                <a:latin typeface="Comic Sans MS" panose="030F0702030302020204" pitchFamily="66" charset="0"/>
              </a:rPr>
              <a:t>chat</a:t>
            </a:r>
            <a:r>
              <a:rPr lang="tr-TR" sz="2800" b="1" dirty="0">
                <a:solidFill>
                  <a:srgbClr val="808000"/>
                </a:solidFill>
                <a:latin typeface="Comic Sans MS" panose="030F0702030302020204" pitchFamily="66" charset="0"/>
              </a:rPr>
              <a:t> ortamında tanıştığınız kişilere kişisel bilgilerinizi vermeyin. </a:t>
            </a:r>
          </a:p>
          <a:p>
            <a:endParaRPr lang="tr-TR" b="1" dirty="0">
              <a:solidFill>
                <a:srgbClr val="808000"/>
              </a:solidFill>
              <a:latin typeface="Comic Sans MS" panose="030F0702030302020204" pitchFamily="66" charset="0"/>
            </a:endParaRPr>
          </a:p>
          <a:p>
            <a:endParaRPr lang="tr-TR" dirty="0">
              <a:solidFill>
                <a:srgbClr val="808000"/>
              </a:solidFill>
              <a:latin typeface="Comic Sans MS" panose="030F0702030302020204" pitchFamily="66" charset="0"/>
            </a:endParaRPr>
          </a:p>
        </p:txBody>
      </p:sp>
      <p:pic>
        <p:nvPicPr>
          <p:cNvPr id="4" name="3 Resim" descr="104168549-hack.1910x1000.jpg"/>
          <p:cNvPicPr>
            <a:picLocks noChangeAspect="1"/>
          </p:cNvPicPr>
          <p:nvPr/>
        </p:nvPicPr>
        <p:blipFill>
          <a:blip r:embed="rId2"/>
          <a:stretch>
            <a:fillRect/>
          </a:stretch>
        </p:blipFill>
        <p:spPr>
          <a:xfrm>
            <a:off x="2808514" y="1765281"/>
            <a:ext cx="6596743" cy="2342316"/>
          </a:xfrm>
          <a:prstGeom prst="rect">
            <a:avLst/>
          </a:prstGeom>
        </p:spPr>
      </p:pic>
    </p:spTree>
    <p:extLst>
      <p:ext uri="{BB962C8B-B14F-4D97-AF65-F5344CB8AC3E}">
        <p14:creationId xmlns:p14="http://schemas.microsoft.com/office/powerpoint/2010/main" val="2512794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4639" y="319755"/>
            <a:ext cx="10096500" cy="1662159"/>
          </a:xfrm>
        </p:spPr>
        <p:txBody>
          <a:bodyPr>
            <a:normAutofit/>
          </a:bodyPr>
          <a:lstStyle/>
          <a:p>
            <a:r>
              <a:rPr lang="tr-TR" sz="2800" b="1" dirty="0">
                <a:solidFill>
                  <a:srgbClr val="660033"/>
                </a:solidFill>
                <a:latin typeface="Comic Sans MS" panose="030F0702030302020204" pitchFamily="66" charset="0"/>
              </a:rPr>
              <a:t>İ</a:t>
            </a:r>
            <a:r>
              <a:rPr lang="tr-TR" sz="2800" b="1" dirty="0" smtClean="0">
                <a:solidFill>
                  <a:srgbClr val="660033"/>
                </a:solidFill>
                <a:latin typeface="Comic Sans MS" panose="030F0702030302020204" pitchFamily="66" charset="0"/>
              </a:rPr>
              <a:t>nternette </a:t>
            </a:r>
            <a:r>
              <a:rPr lang="tr-TR" sz="2800" b="1" dirty="0">
                <a:solidFill>
                  <a:srgbClr val="660033"/>
                </a:solidFill>
                <a:latin typeface="Comic Sans MS" panose="030F0702030302020204" pitchFamily="66" charset="0"/>
              </a:rPr>
              <a:t>oyun, müzik, sinema, alışveriş veya başka türden bir siteye girmeden önce sitenin güvenilirliğini araştırın</a:t>
            </a:r>
            <a:r>
              <a:rPr lang="tr-TR" sz="2800" b="1" dirty="0" smtClean="0">
                <a:solidFill>
                  <a:srgbClr val="660033"/>
                </a:solidFill>
                <a:latin typeface="Comic Sans MS" panose="030F0702030302020204" pitchFamily="66" charset="0"/>
              </a:rPr>
              <a:t>.</a:t>
            </a:r>
          </a:p>
          <a:p>
            <a:endParaRPr lang="tr-TR" sz="2800" b="1" dirty="0">
              <a:solidFill>
                <a:srgbClr val="660033"/>
              </a:solidFill>
              <a:latin typeface="Comic Sans MS" panose="030F0702030302020204" pitchFamily="66" charset="0"/>
            </a:endParaRPr>
          </a:p>
          <a:p>
            <a:endParaRPr lang="tr-TR" sz="2800" b="1" dirty="0" smtClean="0">
              <a:solidFill>
                <a:srgbClr val="660033"/>
              </a:solidFill>
              <a:latin typeface="Comic Sans MS" panose="030F0702030302020204" pitchFamily="66" charset="0"/>
            </a:endParaRPr>
          </a:p>
          <a:p>
            <a:endParaRPr lang="tr-TR" sz="2800" b="1" dirty="0">
              <a:solidFill>
                <a:srgbClr val="660033"/>
              </a:solidFill>
              <a:latin typeface="Comic Sans MS" panose="030F0702030302020204" pitchFamily="66" charset="0"/>
            </a:endParaRPr>
          </a:p>
          <a:p>
            <a:endParaRPr lang="tr-TR" sz="2800" b="1" dirty="0" smtClean="0">
              <a:solidFill>
                <a:srgbClr val="660033"/>
              </a:solidFill>
              <a:latin typeface="Comic Sans MS" panose="030F0702030302020204" pitchFamily="66" charset="0"/>
            </a:endParaRPr>
          </a:p>
          <a:p>
            <a:endParaRPr lang="tr-TR" sz="2800" b="1" dirty="0" smtClean="0">
              <a:solidFill>
                <a:srgbClr val="660033"/>
              </a:solidFill>
              <a:latin typeface="Comic Sans MS" panose="030F0702030302020204" pitchFamily="66" charset="0"/>
            </a:endParaRPr>
          </a:p>
          <a:p>
            <a:endParaRPr lang="tr-TR" dirty="0">
              <a:solidFill>
                <a:srgbClr val="660033"/>
              </a:solidFill>
              <a:latin typeface="Comic Sans MS" panose="030F0702030302020204" pitchFamily="66"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39" y="1867988"/>
            <a:ext cx="5683281" cy="3130540"/>
          </a:xfrm>
          <a:prstGeom prst="rect">
            <a:avLst/>
          </a:prstGeom>
        </p:spPr>
      </p:pic>
      <p:sp>
        <p:nvSpPr>
          <p:cNvPr id="6" name="Metin kutusu 5"/>
          <p:cNvSpPr txBox="1"/>
          <p:nvPr/>
        </p:nvSpPr>
        <p:spPr>
          <a:xfrm>
            <a:off x="6369462" y="1881418"/>
            <a:ext cx="5577840" cy="4247317"/>
          </a:xfrm>
          <a:prstGeom prst="rect">
            <a:avLst/>
          </a:prstGeom>
          <a:noFill/>
          <a:ln>
            <a:noFill/>
          </a:ln>
        </p:spPr>
        <p:txBody>
          <a:bodyPr wrap="square" rtlCol="0">
            <a:spAutoFit/>
          </a:bodyPr>
          <a:lstStyle/>
          <a:p>
            <a:r>
              <a:rPr lang="tr-TR" sz="2800" b="1" dirty="0" smtClean="0">
                <a:solidFill>
                  <a:srgbClr val="660033"/>
                </a:solidFill>
                <a:latin typeface="Comic Sans MS" panose="030F0702030302020204" pitchFamily="66" charset="0"/>
              </a:rPr>
              <a:t>Sohbet </a:t>
            </a:r>
            <a:r>
              <a:rPr lang="tr-TR" sz="2800" b="1" dirty="0" smtClean="0">
                <a:solidFill>
                  <a:srgbClr val="660033"/>
                </a:solidFill>
                <a:latin typeface="Comic Sans MS" panose="030F0702030302020204" pitchFamily="66" charset="0"/>
              </a:rPr>
              <a:t>ekranında</a:t>
            </a:r>
            <a:r>
              <a:rPr lang="tr-TR" sz="2800" b="1" dirty="0" smtClean="0">
                <a:solidFill>
                  <a:srgbClr val="660033"/>
                </a:solidFill>
                <a:latin typeface="Comic Sans MS" panose="030F0702030302020204" pitchFamily="66" charset="0"/>
              </a:rPr>
              <a:t> </a:t>
            </a:r>
            <a:r>
              <a:rPr lang="tr-TR" sz="2800" b="1" dirty="0">
                <a:solidFill>
                  <a:srgbClr val="660033"/>
                </a:solidFill>
                <a:latin typeface="Comic Sans MS" panose="030F0702030302020204" pitchFamily="66" charset="0"/>
              </a:rPr>
              <a:t>kişisel bilgilerinizi, telefon ve adresinizi paylaşmayın. Burada tanıştığınız biri ile buluşmayın. </a:t>
            </a:r>
            <a:r>
              <a:rPr lang="tr-TR" sz="2800" b="1" dirty="0" smtClean="0">
                <a:solidFill>
                  <a:srgbClr val="660033"/>
                </a:solidFill>
                <a:latin typeface="Comic Sans MS" panose="030F0702030302020204" pitchFamily="66" charset="0"/>
              </a:rPr>
              <a:t>İnternet </a:t>
            </a:r>
            <a:r>
              <a:rPr lang="tr-TR" sz="2800" b="1" dirty="0">
                <a:solidFill>
                  <a:srgbClr val="660033"/>
                </a:solidFill>
                <a:latin typeface="Comic Sans MS" panose="030F0702030302020204" pitchFamily="66" charset="0"/>
              </a:rPr>
              <a:t>sitelerinde pek çok insan kendisi hakkında gayet inandırıcı şekilde yalan söyleyebilmektedir, bunu göz önünde bulundurun.</a:t>
            </a:r>
          </a:p>
          <a:p>
            <a:endParaRPr lang="tr-TR" dirty="0" err="1" smtClean="0">
              <a:solidFill>
                <a:srgbClr val="660033"/>
              </a:solidFill>
              <a:latin typeface="Comic Sans MS" panose="030F0702030302020204" pitchFamily="66" charset="0"/>
            </a:endParaRPr>
          </a:p>
        </p:txBody>
      </p:sp>
    </p:spTree>
    <p:extLst>
      <p:ext uri="{BB962C8B-B14F-4D97-AF65-F5344CB8AC3E}">
        <p14:creationId xmlns:p14="http://schemas.microsoft.com/office/powerpoint/2010/main" val="88741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Katlanmış Nesne 8"/>
          <p:cNvSpPr/>
          <p:nvPr/>
        </p:nvSpPr>
        <p:spPr>
          <a:xfrm rot="500805">
            <a:off x="6300051" y="1798904"/>
            <a:ext cx="4003915" cy="4246179"/>
          </a:xfrm>
          <a:prstGeom prst="foldedCorner">
            <a:avLst/>
          </a:prstGeom>
          <a:solidFill>
            <a:srgbClr val="FFCCC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rot="21187557">
            <a:off x="738803" y="637648"/>
            <a:ext cx="10094976" cy="1152144"/>
          </a:xfrm>
        </p:spPr>
        <p:txBody>
          <a:bodyPr>
            <a:normAutofit/>
          </a:bodyPr>
          <a:lstStyle/>
          <a:p>
            <a:r>
              <a:rPr lang="tr-TR" sz="4800" dirty="0" smtClean="0">
                <a:solidFill>
                  <a:srgbClr val="7030A0"/>
                </a:solidFill>
                <a:latin typeface="Comic Sans MS" panose="030F0702030302020204" pitchFamily="66" charset="0"/>
              </a:rPr>
              <a:t>İstismara Karşı Nasıl Korunuruz?</a:t>
            </a:r>
            <a:endParaRPr lang="tr-TR" sz="4800" dirty="0">
              <a:solidFill>
                <a:srgbClr val="7030A0"/>
              </a:solidFill>
              <a:latin typeface="Comic Sans MS" panose="030F0702030302020204" pitchFamily="66" charset="0"/>
            </a:endParaRPr>
          </a:p>
        </p:txBody>
      </p:sp>
      <p:sp>
        <p:nvSpPr>
          <p:cNvPr id="7" name="Katlanmış Nesne 6"/>
          <p:cNvSpPr/>
          <p:nvPr/>
        </p:nvSpPr>
        <p:spPr>
          <a:xfrm rot="21247427">
            <a:off x="1225062" y="2223141"/>
            <a:ext cx="3870375" cy="3902193"/>
          </a:xfrm>
          <a:prstGeom prst="foldedCorner">
            <a:avLst/>
          </a:prstGeom>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11" name="Metin kutusu 10"/>
          <p:cNvSpPr txBox="1"/>
          <p:nvPr/>
        </p:nvSpPr>
        <p:spPr>
          <a:xfrm rot="21253106">
            <a:off x="1553220" y="2619967"/>
            <a:ext cx="3214061" cy="3108543"/>
          </a:xfrm>
          <a:prstGeom prst="rect">
            <a:avLst/>
          </a:prstGeom>
          <a:noFill/>
          <a:ln>
            <a:noFill/>
          </a:ln>
        </p:spPr>
        <p:txBody>
          <a:bodyPr wrap="square" rtlCol="0">
            <a:spAutoFit/>
          </a:bodyPr>
          <a:lstStyle/>
          <a:p>
            <a:pPr algn="ctr"/>
            <a:r>
              <a:rPr lang="tr-TR" sz="2800" b="1" dirty="0">
                <a:latin typeface="Comic Sans MS" panose="030F0702030302020204" pitchFamily="66" charset="0"/>
              </a:rPr>
              <a:t> Yeni tanıştığınız kimselerin sizi eve ya da gideceğiniz yere bırakma tekliflerini kabul etmeyin.</a:t>
            </a:r>
            <a:endParaRPr lang="tr-TR" sz="2800" b="1" dirty="0" smtClean="0">
              <a:latin typeface="Comic Sans MS" panose="030F0702030302020204" pitchFamily="66" charset="0"/>
            </a:endParaRPr>
          </a:p>
        </p:txBody>
      </p:sp>
      <p:sp>
        <p:nvSpPr>
          <p:cNvPr id="14" name="Metin kutusu 13"/>
          <p:cNvSpPr txBox="1"/>
          <p:nvPr/>
        </p:nvSpPr>
        <p:spPr>
          <a:xfrm rot="413631">
            <a:off x="6503038" y="2367721"/>
            <a:ext cx="3597941" cy="3108543"/>
          </a:xfrm>
          <a:prstGeom prst="rect">
            <a:avLst/>
          </a:prstGeom>
          <a:noFill/>
          <a:ln>
            <a:noFill/>
          </a:ln>
        </p:spPr>
        <p:txBody>
          <a:bodyPr wrap="square" rtlCol="0">
            <a:spAutoFit/>
          </a:bodyPr>
          <a:lstStyle/>
          <a:p>
            <a:pPr algn="ctr"/>
            <a:r>
              <a:rPr lang="tr-TR" sz="2800" b="1" dirty="0">
                <a:latin typeface="Comic Sans MS" panose="030F0702030302020204" pitchFamily="66" charset="0"/>
              </a:rPr>
              <a:t> Bir kişiyle ilk kez baş başa vakit </a:t>
            </a:r>
            <a:r>
              <a:rPr lang="tr-TR" sz="2800" b="1" dirty="0" smtClean="0">
                <a:latin typeface="Comic Sans MS" panose="030F0702030302020204" pitchFamily="66" charset="0"/>
              </a:rPr>
              <a:t>geçirecekseniz </a:t>
            </a:r>
            <a:r>
              <a:rPr lang="tr-TR" sz="2800" b="1" dirty="0">
                <a:latin typeface="Comic Sans MS" panose="030F0702030302020204" pitchFamily="66" charset="0"/>
              </a:rPr>
              <a:t>mutlaka öncesinde bir arkadaş ya da yakınınızı bundan haberdar edin.</a:t>
            </a:r>
            <a:endParaRPr lang="tr-TR" sz="2800" b="1" dirty="0" smtClean="0">
              <a:latin typeface="Comic Sans MS" panose="030F0702030302020204" pitchFamily="66" charset="0"/>
            </a:endParaRPr>
          </a:p>
        </p:txBody>
      </p:sp>
    </p:spTree>
    <p:extLst>
      <p:ext uri="{BB962C8B-B14F-4D97-AF65-F5344CB8AC3E}">
        <p14:creationId xmlns:p14="http://schemas.microsoft.com/office/powerpoint/2010/main" val="1873940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atlanmış Nesne 10"/>
          <p:cNvSpPr/>
          <p:nvPr/>
        </p:nvSpPr>
        <p:spPr>
          <a:xfrm rot="21286800">
            <a:off x="1116873" y="1143496"/>
            <a:ext cx="4545875" cy="4611189"/>
          </a:xfrm>
          <a:prstGeom prst="foldedCorner">
            <a:avLst/>
          </a:prstGeom>
          <a:solidFill>
            <a:srgbClr val="99003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12" name="Metin kutusu 11"/>
          <p:cNvSpPr txBox="1"/>
          <p:nvPr/>
        </p:nvSpPr>
        <p:spPr>
          <a:xfrm rot="21284378">
            <a:off x="1116873" y="1556264"/>
            <a:ext cx="4545875" cy="3785652"/>
          </a:xfrm>
          <a:prstGeom prst="rect">
            <a:avLst/>
          </a:prstGeom>
          <a:noFill/>
          <a:ln>
            <a:noFill/>
          </a:ln>
        </p:spPr>
        <p:txBody>
          <a:bodyPr wrap="square" rtlCol="0">
            <a:spAutoFit/>
          </a:bodyPr>
          <a:lstStyle/>
          <a:p>
            <a:pPr algn="ctr"/>
            <a:r>
              <a:rPr lang="tr-TR" b="1" dirty="0">
                <a:solidFill>
                  <a:srgbClr val="FFCCCC"/>
                </a:solidFill>
                <a:latin typeface="Comic Sans MS" panose="030F0702030302020204" pitchFamily="66" charset="0"/>
              </a:rPr>
              <a:t> </a:t>
            </a:r>
            <a:r>
              <a:rPr lang="tr-TR" sz="2400" b="1" dirty="0">
                <a:solidFill>
                  <a:srgbClr val="FFCCCC"/>
                </a:solidFill>
                <a:latin typeface="Comic Sans MS" panose="030F0702030302020204" pitchFamily="66" charset="0"/>
              </a:rPr>
              <a:t>Aynı kişi ya da kişiler tarafından yinelenen tarzda laf atma, takip edilme, telefon sapıklığı gibi cinsel taciz ve saldırılara maruz kaldığınızda -bu durum sadece sözel de olsa- savcılığa dilekçe ile başvuruda </a:t>
            </a:r>
            <a:r>
              <a:rPr lang="tr-TR" sz="2400" b="1" dirty="0" smtClean="0">
                <a:solidFill>
                  <a:srgbClr val="FFCCCC"/>
                </a:solidFill>
                <a:latin typeface="Comic Sans MS" panose="030F0702030302020204" pitchFamily="66" charset="0"/>
              </a:rPr>
              <a:t>bulunması için bir yetişkinden yardım alın!</a:t>
            </a:r>
          </a:p>
        </p:txBody>
      </p:sp>
      <p:sp>
        <p:nvSpPr>
          <p:cNvPr id="14" name="Katlanmış Nesne 13"/>
          <p:cNvSpPr/>
          <p:nvPr/>
        </p:nvSpPr>
        <p:spPr>
          <a:xfrm rot="369233">
            <a:off x="6519485" y="913854"/>
            <a:ext cx="4826753" cy="4974333"/>
          </a:xfrm>
          <a:prstGeom prst="foldedCorner">
            <a:avLst/>
          </a:prstGeom>
          <a:solidFill>
            <a:srgbClr val="66669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15" name="Metin kutusu 14"/>
          <p:cNvSpPr txBox="1"/>
          <p:nvPr/>
        </p:nvSpPr>
        <p:spPr>
          <a:xfrm rot="458907">
            <a:off x="6874074" y="954197"/>
            <a:ext cx="3892732" cy="4893647"/>
          </a:xfrm>
          <a:prstGeom prst="rect">
            <a:avLst/>
          </a:prstGeom>
          <a:noFill/>
          <a:ln>
            <a:noFill/>
          </a:ln>
        </p:spPr>
        <p:txBody>
          <a:bodyPr wrap="square" rtlCol="0">
            <a:spAutoFit/>
          </a:bodyPr>
          <a:lstStyle/>
          <a:p>
            <a:pPr algn="ctr"/>
            <a:r>
              <a:rPr lang="tr-TR" sz="2400" b="1" dirty="0">
                <a:solidFill>
                  <a:srgbClr val="FFCCCC"/>
                </a:solidFill>
                <a:latin typeface="Comic Sans MS" panose="030F0702030302020204" pitchFamily="66" charset="0"/>
              </a:rPr>
              <a:t>Arkadaşınız sürekli sizin yerinize karar vermeye çalışan, size nasıl davranmanız gerektiğini söyleyen, sizi sürekli kendi istekleri doğrultusunda zorlayan bir kişi ise bu tip durumların ona karşı dikkatli olmanız konusunda uyarı işaretleri olabileceğini </a:t>
            </a:r>
            <a:r>
              <a:rPr lang="tr-TR" sz="2400" b="1" dirty="0" smtClean="0">
                <a:solidFill>
                  <a:srgbClr val="FFCCCC"/>
                </a:solidFill>
                <a:latin typeface="Comic Sans MS" panose="030F0702030302020204" pitchFamily="66" charset="0"/>
              </a:rPr>
              <a:t>unutmayın!</a:t>
            </a:r>
          </a:p>
        </p:txBody>
      </p:sp>
    </p:spTree>
    <p:extLst>
      <p:ext uri="{BB962C8B-B14F-4D97-AF65-F5344CB8AC3E}">
        <p14:creationId xmlns:p14="http://schemas.microsoft.com/office/powerpoint/2010/main" val="4115200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atlanmış Nesne 4"/>
          <p:cNvSpPr/>
          <p:nvPr/>
        </p:nvSpPr>
        <p:spPr>
          <a:xfrm>
            <a:off x="927278" y="2558301"/>
            <a:ext cx="4728067" cy="4088169"/>
          </a:xfrm>
          <a:prstGeom prst="foldedCorner">
            <a:avLst/>
          </a:prstGeom>
          <a:solidFill>
            <a:srgbClr val="66003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7" name="Katlanmış Nesne 6"/>
          <p:cNvSpPr/>
          <p:nvPr/>
        </p:nvSpPr>
        <p:spPr>
          <a:xfrm>
            <a:off x="6522953" y="477194"/>
            <a:ext cx="4715412" cy="4611189"/>
          </a:xfrm>
          <a:prstGeom prst="foldedCorner">
            <a:avLst/>
          </a:prstGeom>
          <a:solidFill>
            <a:srgbClr val="FF999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6" name="İçerik Yer Tutucusu 5"/>
          <p:cNvSpPr>
            <a:spLocks noGrp="1"/>
          </p:cNvSpPr>
          <p:nvPr>
            <p:ph sz="half" idx="2"/>
          </p:nvPr>
        </p:nvSpPr>
        <p:spPr>
          <a:xfrm>
            <a:off x="6453052" y="852577"/>
            <a:ext cx="4892040" cy="3101977"/>
          </a:xfrm>
        </p:spPr>
        <p:txBody>
          <a:bodyPr>
            <a:noAutofit/>
          </a:bodyPr>
          <a:lstStyle/>
          <a:p>
            <a:pPr marL="0" indent="0" algn="ctr">
              <a:buNone/>
            </a:pPr>
            <a:r>
              <a:rPr lang="tr-TR" altLang="tr-TR" sz="2800" b="1" dirty="0">
                <a:solidFill>
                  <a:srgbClr val="002060"/>
                </a:solidFill>
                <a:latin typeface="Comic Sans MS" panose="030F0702030302020204" pitchFamily="66" charset="0"/>
              </a:rPr>
              <a:t>İnşaatlarda, boş, terk edilmiş evlerde, </a:t>
            </a:r>
            <a:r>
              <a:rPr lang="tr-TR" altLang="tr-TR" sz="2800" b="1" dirty="0" smtClean="0">
                <a:solidFill>
                  <a:srgbClr val="002060"/>
                </a:solidFill>
                <a:latin typeface="Comic Sans MS" panose="030F0702030302020204" pitchFamily="66" charset="0"/>
              </a:rPr>
              <a:t>bodrumlarda ailemizin </a:t>
            </a:r>
            <a:r>
              <a:rPr lang="tr-TR" altLang="tr-TR" sz="2800" b="1" dirty="0">
                <a:solidFill>
                  <a:srgbClr val="002060"/>
                </a:solidFill>
                <a:latin typeface="Comic Sans MS" panose="030F0702030302020204" pitchFamily="66" charset="0"/>
              </a:rPr>
              <a:t>bilgisi olmadan oynamamalıyız.</a:t>
            </a:r>
          </a:p>
          <a:p>
            <a:pPr marL="0" indent="0" algn="ctr">
              <a:buNone/>
            </a:pPr>
            <a:r>
              <a:rPr lang="tr-TR" altLang="tr-TR" sz="2800" b="1" dirty="0" smtClean="0">
                <a:solidFill>
                  <a:srgbClr val="002060"/>
                </a:solidFill>
                <a:latin typeface="Comic Sans MS" panose="030F0702030302020204" pitchFamily="66" charset="0"/>
              </a:rPr>
              <a:t>Ailemizden </a:t>
            </a:r>
            <a:r>
              <a:rPr lang="tr-TR" altLang="tr-TR" sz="2800" b="1" dirty="0">
                <a:solidFill>
                  <a:srgbClr val="002060"/>
                </a:solidFill>
                <a:latin typeface="Comic Sans MS" panose="030F0702030302020204" pitchFamily="66" charset="0"/>
              </a:rPr>
              <a:t>izinsiz arkadaş ve komşu evlerine gitmemeliyiz.</a:t>
            </a:r>
          </a:p>
        </p:txBody>
      </p:sp>
      <p:sp>
        <p:nvSpPr>
          <p:cNvPr id="8" name="İçerik Yer Tutucusu 7"/>
          <p:cNvSpPr>
            <a:spLocks noGrp="1"/>
          </p:cNvSpPr>
          <p:nvPr>
            <p:ph sz="quarter" idx="4"/>
          </p:nvPr>
        </p:nvSpPr>
        <p:spPr>
          <a:xfrm>
            <a:off x="842556" y="3266848"/>
            <a:ext cx="4892040" cy="3101977"/>
          </a:xfrm>
        </p:spPr>
        <p:txBody>
          <a:bodyPr>
            <a:normAutofit fontScale="92500" lnSpcReduction="10000"/>
          </a:bodyPr>
          <a:lstStyle/>
          <a:p>
            <a:pPr marL="0" indent="0" algn="ctr">
              <a:buNone/>
            </a:pPr>
            <a:r>
              <a:rPr lang="tr-TR" altLang="tr-TR" sz="3000" b="1" dirty="0">
                <a:solidFill>
                  <a:schemeClr val="accent1"/>
                </a:solidFill>
                <a:latin typeface="Comic Sans MS" panose="030F0702030302020204" pitchFamily="66" charset="0"/>
              </a:rPr>
              <a:t>Çevrede kötü insanlar olabilir ve  kandırmak için çeşitli hikayeler anlatabilirler. Ama buna inanmamamız gerekir.  “Annen kaza geçirdi; ben doktorum, seni yanına götüreceğim” </a:t>
            </a:r>
            <a:r>
              <a:rPr lang="tr-TR" altLang="tr-TR" sz="3000" b="1" dirty="0" err="1">
                <a:solidFill>
                  <a:schemeClr val="accent1"/>
                </a:solidFill>
                <a:latin typeface="Comic Sans MS" panose="030F0702030302020204" pitchFamily="66" charset="0"/>
              </a:rPr>
              <a:t>vb</a:t>
            </a:r>
            <a:r>
              <a:rPr lang="tr-TR" altLang="tr-TR" sz="3000" b="1" dirty="0">
                <a:solidFill>
                  <a:schemeClr val="accent1"/>
                </a:solidFill>
                <a:latin typeface="Comic Sans MS" panose="030F0702030302020204" pitchFamily="66" charset="0"/>
              </a:rPr>
              <a:t>…</a:t>
            </a:r>
          </a:p>
          <a:p>
            <a:endParaRPr lang="tr-TR" dirty="0">
              <a:latin typeface="Comic Sans MS" panose="030F0702030302020204" pitchFamily="66" charset="0"/>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8496" y="113015"/>
            <a:ext cx="2963330" cy="2190665"/>
          </a:xfrm>
          <a:prstGeom prst="rect">
            <a:avLst/>
          </a:prstGeom>
        </p:spPr>
      </p:pic>
    </p:spTree>
    <p:extLst>
      <p:ext uri="{BB962C8B-B14F-4D97-AF65-F5344CB8AC3E}">
        <p14:creationId xmlns:p14="http://schemas.microsoft.com/office/powerpoint/2010/main" val="4107241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atlanmış Nesne 6"/>
          <p:cNvSpPr/>
          <p:nvPr/>
        </p:nvSpPr>
        <p:spPr>
          <a:xfrm>
            <a:off x="1053826" y="114703"/>
            <a:ext cx="4864452" cy="3498352"/>
          </a:xfrm>
          <a:prstGeom prst="foldedCorner">
            <a:avLst/>
          </a:prstGeom>
          <a:solidFill>
            <a:srgbClr val="FFFFC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10" name="Katlanmış Nesne 9"/>
          <p:cNvSpPr/>
          <p:nvPr/>
        </p:nvSpPr>
        <p:spPr>
          <a:xfrm>
            <a:off x="6658379" y="1714689"/>
            <a:ext cx="4965142" cy="3932927"/>
          </a:xfrm>
          <a:prstGeom prst="foldedCorner">
            <a:avLst/>
          </a:prstGeom>
          <a:solidFill>
            <a:schemeClr val="tx2">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p>
        </p:txBody>
      </p:sp>
      <p:sp>
        <p:nvSpPr>
          <p:cNvPr id="6" name="İçerik Yer Tutucusu 5"/>
          <p:cNvSpPr>
            <a:spLocks noGrp="1"/>
          </p:cNvSpPr>
          <p:nvPr>
            <p:ph sz="half" idx="2"/>
          </p:nvPr>
        </p:nvSpPr>
        <p:spPr>
          <a:xfrm>
            <a:off x="1132292" y="579176"/>
            <a:ext cx="4892040" cy="3101977"/>
          </a:xfrm>
        </p:spPr>
        <p:txBody>
          <a:bodyPr/>
          <a:lstStyle/>
          <a:p>
            <a:pPr marL="0" indent="0" algn="ctr">
              <a:buNone/>
            </a:pPr>
            <a:r>
              <a:rPr lang="tr-TR" altLang="tr-TR" sz="3200" b="1" dirty="0">
                <a:solidFill>
                  <a:srgbClr val="002060"/>
                </a:solidFill>
                <a:latin typeface="Comic Sans MS" panose="030F0702030302020204" pitchFamily="66" charset="0"/>
              </a:rPr>
              <a:t>Ailemizin haberi olmadan kafelere, internet kafelere, oyun salonlarına gitmemeliyiz.</a:t>
            </a:r>
          </a:p>
          <a:p>
            <a:endParaRPr lang="tr-TR" dirty="0">
              <a:latin typeface="Comic Sans MS" panose="030F0702030302020204" pitchFamily="66" charset="0"/>
            </a:endParaRPr>
          </a:p>
        </p:txBody>
      </p:sp>
      <p:sp>
        <p:nvSpPr>
          <p:cNvPr id="8" name="İçerik Yer Tutucusu 7"/>
          <p:cNvSpPr>
            <a:spLocks noGrp="1"/>
          </p:cNvSpPr>
          <p:nvPr>
            <p:ph sz="quarter" idx="4"/>
          </p:nvPr>
        </p:nvSpPr>
        <p:spPr>
          <a:xfrm>
            <a:off x="6658379" y="2130164"/>
            <a:ext cx="4892040" cy="3101977"/>
          </a:xfrm>
        </p:spPr>
        <p:txBody>
          <a:bodyPr/>
          <a:lstStyle/>
          <a:p>
            <a:pPr marL="0" indent="0" algn="ctr">
              <a:buNone/>
            </a:pPr>
            <a:r>
              <a:rPr lang="tr-TR" altLang="tr-TR" sz="3600" b="1" dirty="0">
                <a:solidFill>
                  <a:schemeClr val="bg2">
                    <a:lumMod val="25000"/>
                  </a:schemeClr>
                </a:solidFill>
                <a:latin typeface="Comic Sans MS" panose="030F0702030302020204" pitchFamily="66" charset="0"/>
              </a:rPr>
              <a:t>Ailemizin bilgisi dahilinde gittiğimizde de yediklerimize ve içtiklerimize dikkat etmeliyiz</a:t>
            </a:r>
            <a:r>
              <a:rPr lang="tr-TR" altLang="tr-TR" sz="3600" b="1" dirty="0" smtClean="0">
                <a:solidFill>
                  <a:schemeClr val="bg2">
                    <a:lumMod val="25000"/>
                  </a:schemeClr>
                </a:solidFill>
                <a:latin typeface="Comic Sans MS" panose="030F0702030302020204" pitchFamily="66" charset="0"/>
              </a:rPr>
              <a:t>.</a:t>
            </a:r>
            <a:endParaRPr lang="tr-TR" altLang="tr-TR" sz="3600" b="1" dirty="0">
              <a:solidFill>
                <a:schemeClr val="bg2">
                  <a:lumMod val="25000"/>
                </a:schemeClr>
              </a:solidFill>
              <a:latin typeface="Comic Sans MS" panose="030F0702030302020204" pitchFamily="66" charset="0"/>
            </a:endParaRPr>
          </a:p>
          <a:p>
            <a:endParaRPr lang="tr-TR" dirty="0">
              <a:solidFill>
                <a:schemeClr val="bg2">
                  <a:lumMod val="25000"/>
                </a:schemeClr>
              </a:solidFill>
              <a:latin typeface="Comic Sans MS" panose="030F0702030302020204" pitchFamily="66" charset="0"/>
            </a:endParaRPr>
          </a:p>
        </p:txBody>
      </p:sp>
      <p:pic>
        <p:nvPicPr>
          <p:cNvPr id="9" name="İçerik Yer Tutucusu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399" y="3681153"/>
            <a:ext cx="4371399" cy="2905000"/>
          </a:xfrm>
          <a:prstGeom prst="rect">
            <a:avLst/>
          </a:prstGeom>
        </p:spPr>
      </p:pic>
    </p:spTree>
    <p:extLst>
      <p:ext uri="{BB962C8B-B14F-4D97-AF65-F5344CB8AC3E}">
        <p14:creationId xmlns:p14="http://schemas.microsoft.com/office/powerpoint/2010/main" val="83609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08959" y="901337"/>
            <a:ext cx="7367451" cy="5630092"/>
          </a:xfrm>
        </p:spPr>
        <p:txBody>
          <a:bodyPr>
            <a:normAutofit/>
          </a:bodyPr>
          <a:lstStyle/>
          <a:p>
            <a:pPr marL="0" indent="0">
              <a:buNone/>
            </a:pPr>
            <a:r>
              <a:rPr lang="tr-TR" sz="3200" b="1" dirty="0">
                <a:solidFill>
                  <a:srgbClr val="990033"/>
                </a:solidFill>
                <a:latin typeface="Comic Sans MS" panose="030F0702030302020204" pitchFamily="66" charset="0"/>
              </a:rPr>
              <a:t>Cinsel </a:t>
            </a:r>
            <a:r>
              <a:rPr lang="tr-TR" sz="3200" b="1" dirty="0" smtClean="0">
                <a:solidFill>
                  <a:srgbClr val="990033"/>
                </a:solidFill>
                <a:latin typeface="Comic Sans MS" panose="030F0702030302020204" pitchFamily="66" charset="0"/>
              </a:rPr>
              <a:t>istismar </a:t>
            </a:r>
            <a:r>
              <a:rPr lang="tr-TR" sz="3200" b="1" dirty="0">
                <a:solidFill>
                  <a:srgbClr val="990033"/>
                </a:solidFill>
                <a:latin typeface="Comic Sans MS" panose="030F0702030302020204" pitchFamily="66" charset="0"/>
              </a:rPr>
              <a:t>her yerde gerçekleşebilir. Herhangi bir kişi buna kalkışabilir. </a:t>
            </a:r>
            <a:r>
              <a:rPr lang="tr-TR" sz="3200" b="1" dirty="0" smtClean="0">
                <a:solidFill>
                  <a:srgbClr val="990033"/>
                </a:solidFill>
                <a:latin typeface="Comic Sans MS" panose="030F0702030302020204" pitchFamily="66" charset="0"/>
              </a:rPr>
              <a:t>Herhangi </a:t>
            </a:r>
            <a:r>
              <a:rPr lang="tr-TR" sz="3200" b="1" dirty="0">
                <a:solidFill>
                  <a:srgbClr val="990033"/>
                </a:solidFill>
                <a:latin typeface="Comic Sans MS" panose="030F0702030302020204" pitchFamily="66" charset="0"/>
              </a:rPr>
              <a:t>bir </a:t>
            </a:r>
            <a:r>
              <a:rPr lang="tr-TR" sz="3200" b="1" dirty="0" smtClean="0">
                <a:solidFill>
                  <a:srgbClr val="990033"/>
                </a:solidFill>
                <a:latin typeface="Comic Sans MS" panose="030F0702030302020204" pitchFamily="66" charset="0"/>
              </a:rPr>
              <a:t>kimse sizi </a:t>
            </a:r>
            <a:r>
              <a:rPr lang="tr-TR" sz="3200" b="1" dirty="0">
                <a:solidFill>
                  <a:srgbClr val="990033"/>
                </a:solidFill>
                <a:latin typeface="Comic Sans MS" panose="030F0702030302020204" pitchFamily="66" charset="0"/>
              </a:rPr>
              <a:t>tüm bu eylemler için ikna etmeye veya zorlamaya çalışırsa, böyle bir eylemde bulunmanız için size para, hediye, yiyecek ve giyecek gibi şeyler sağlamayı </a:t>
            </a:r>
            <a:r>
              <a:rPr lang="tr-TR" sz="3200" b="1" dirty="0" smtClean="0">
                <a:solidFill>
                  <a:srgbClr val="990033"/>
                </a:solidFill>
                <a:latin typeface="Comic Sans MS" panose="030F0702030302020204" pitchFamily="66" charset="0"/>
              </a:rPr>
              <a:t>teklif ederse derhâl </a:t>
            </a:r>
            <a:r>
              <a:rPr lang="tr-TR" sz="3200" b="1" dirty="0">
                <a:solidFill>
                  <a:srgbClr val="990033"/>
                </a:solidFill>
                <a:latin typeface="Comic Sans MS" panose="030F0702030302020204" pitchFamily="66" charset="0"/>
              </a:rPr>
              <a:t>ortamdan uzaklaşın, orayı terk edin ve mutlaka güvendiğiniz bir yetişkinle bunu konuşun! </a:t>
            </a:r>
            <a:endParaRPr lang="tr-TR" sz="3200" b="1" dirty="0" smtClean="0">
              <a:solidFill>
                <a:srgbClr val="990033"/>
              </a:solidFill>
              <a:latin typeface="Comic Sans MS" panose="030F0702030302020204" pitchFamily="66" charset="0"/>
            </a:endParaRPr>
          </a:p>
        </p:txBody>
      </p:sp>
      <p:sp>
        <p:nvSpPr>
          <p:cNvPr id="4" name="Metin kutusu 3"/>
          <p:cNvSpPr txBox="1"/>
          <p:nvPr/>
        </p:nvSpPr>
        <p:spPr>
          <a:xfrm rot="20278251">
            <a:off x="1153758" y="857268"/>
            <a:ext cx="3122023" cy="3939540"/>
          </a:xfrm>
          <a:prstGeom prst="rect">
            <a:avLst/>
          </a:prstGeom>
          <a:noFill/>
          <a:ln>
            <a:noFill/>
          </a:ln>
        </p:spPr>
        <p:txBody>
          <a:bodyPr wrap="square" rtlCol="0">
            <a:spAutoFit/>
          </a:bodyPr>
          <a:lstStyle/>
          <a:p>
            <a:r>
              <a:rPr lang="tr-TR" sz="25000" dirty="0" smtClean="0">
                <a:solidFill>
                  <a:srgbClr val="FF0000"/>
                </a:solidFill>
                <a:latin typeface="Showcard Gothic" panose="04020904020102020604" pitchFamily="82" charset="0"/>
              </a:rPr>
              <a:t>!</a:t>
            </a:r>
          </a:p>
        </p:txBody>
      </p:sp>
    </p:spTree>
    <p:extLst>
      <p:ext uri="{BB962C8B-B14F-4D97-AF65-F5344CB8AC3E}">
        <p14:creationId xmlns:p14="http://schemas.microsoft.com/office/powerpoint/2010/main" val="2421427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9081" y="262970"/>
            <a:ext cx="10985863" cy="2429691"/>
          </a:xfrm>
        </p:spPr>
        <p:txBody>
          <a:bodyPr>
            <a:noAutofit/>
          </a:bodyPr>
          <a:lstStyle/>
          <a:p>
            <a:r>
              <a:rPr lang="tr-TR" sz="2800" b="1" dirty="0">
                <a:solidFill>
                  <a:srgbClr val="CC66FF"/>
                </a:solidFill>
                <a:latin typeface="Comic Sans MS" panose="030F0702030302020204" pitchFamily="66" charset="0"/>
              </a:rPr>
              <a:t>Eğer yaşadığınız durumun cinsel istismar içeren bir durum olmadığını düşünüyorsanız veya bundan emin olmasanız da herhangi bir tedirginlik hissediyorsanız ve böyle bir durumla karşı karşıya olduğunuzla ilgili küçük bir şüpheniz de olsa derhâl ortamı terk edin ve mutlaka güvendiğiniz bir yetişkinle bunu konuşun</a:t>
            </a:r>
            <a:r>
              <a:rPr lang="tr-TR" sz="2800" b="1" dirty="0" smtClean="0">
                <a:solidFill>
                  <a:srgbClr val="CC66FF"/>
                </a:solidFill>
                <a:latin typeface="Comic Sans MS" panose="030F0702030302020204" pitchFamily="66" charset="0"/>
              </a:rPr>
              <a:t>!</a:t>
            </a:r>
          </a:p>
          <a:p>
            <a:pPr marL="0" indent="0">
              <a:buNone/>
            </a:pPr>
            <a:endParaRPr lang="tr-TR" sz="2800" b="1" dirty="0" smtClean="0">
              <a:solidFill>
                <a:srgbClr val="CC66FF"/>
              </a:solidFill>
              <a:latin typeface="Comic Sans MS" panose="030F0702030302020204" pitchFamily="66" charset="0"/>
            </a:endParaRPr>
          </a:p>
          <a:p>
            <a:endParaRPr lang="tr-TR" sz="2800" b="1" dirty="0">
              <a:solidFill>
                <a:srgbClr val="CC66FF"/>
              </a:solidFill>
              <a:latin typeface="Comic Sans MS" panose="030F0702030302020204" pitchFamily="66" charset="0"/>
            </a:endParaRPr>
          </a:p>
          <a:p>
            <a:endParaRPr lang="tr-TR" sz="2800" b="1" dirty="0">
              <a:solidFill>
                <a:srgbClr val="CC66FF"/>
              </a:solidFill>
              <a:latin typeface="Comic Sans MS" panose="030F0702030302020204" pitchFamily="66" charset="0"/>
            </a:endParaRPr>
          </a:p>
          <a:p>
            <a:endParaRPr lang="tr-TR" sz="2800" b="1" dirty="0">
              <a:solidFill>
                <a:srgbClr val="CC66FF"/>
              </a:solidFill>
              <a:latin typeface="Comic Sans MS" panose="030F0702030302020204" pitchFamily="66"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56" y="2850488"/>
            <a:ext cx="4762500" cy="3181350"/>
          </a:xfrm>
          <a:prstGeom prst="rect">
            <a:avLst/>
          </a:prstGeom>
        </p:spPr>
      </p:pic>
      <p:sp>
        <p:nvSpPr>
          <p:cNvPr id="5" name="Metin kutusu 4"/>
          <p:cNvSpPr txBox="1"/>
          <p:nvPr/>
        </p:nvSpPr>
        <p:spPr>
          <a:xfrm>
            <a:off x="5752013" y="2850488"/>
            <a:ext cx="5159830" cy="3539430"/>
          </a:xfrm>
          <a:prstGeom prst="rect">
            <a:avLst/>
          </a:prstGeom>
          <a:noFill/>
          <a:ln>
            <a:noFill/>
          </a:ln>
        </p:spPr>
        <p:txBody>
          <a:bodyPr wrap="square" rtlCol="0">
            <a:spAutoFit/>
          </a:bodyPr>
          <a:lstStyle/>
          <a:p>
            <a:r>
              <a:rPr lang="tr-TR" sz="2800" b="1" dirty="0">
                <a:solidFill>
                  <a:srgbClr val="669900"/>
                </a:solidFill>
                <a:latin typeface="Comic Sans MS" panose="030F0702030302020204" pitchFamily="66" charset="0"/>
              </a:rPr>
              <a:t>Hiçbir zaman bu durumdan emin olmayı beklemeyin. Buna kalkışan kişi, size karşı ondan emin olamayacağınız şekilde davranmaya çalışacak ve sizi “kötü” bir şey olmadığına ikna etmeye uğraşacaktır.</a:t>
            </a:r>
            <a:endParaRPr lang="tr-TR" sz="2800" b="1" dirty="0" smtClean="0">
              <a:solidFill>
                <a:srgbClr val="669900"/>
              </a:solidFill>
              <a:latin typeface="Comic Sans MS" panose="030F0702030302020204" pitchFamily="66" charset="0"/>
            </a:endParaRPr>
          </a:p>
        </p:txBody>
      </p:sp>
    </p:spTree>
    <p:extLst>
      <p:ext uri="{BB962C8B-B14F-4D97-AF65-F5344CB8AC3E}">
        <p14:creationId xmlns:p14="http://schemas.microsoft.com/office/powerpoint/2010/main" val="1070351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5741954" y="1195855"/>
            <a:ext cx="5227318" cy="5097500"/>
            <a:chOff x="0" y="3191716"/>
            <a:chExt cx="10730111" cy="3890699"/>
          </a:xfrm>
        </p:grpSpPr>
        <p:sp>
          <p:nvSpPr>
            <p:cNvPr id="3" name="Yuvarlatılmış Dikdörtgen 2"/>
            <p:cNvSpPr/>
            <p:nvPr/>
          </p:nvSpPr>
          <p:spPr>
            <a:xfrm>
              <a:off x="0" y="3191716"/>
              <a:ext cx="10515600" cy="38906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Yuvarlatılmış Dikdörtgen 4"/>
            <p:cNvSpPr txBox="1"/>
            <p:nvPr/>
          </p:nvSpPr>
          <p:spPr>
            <a:xfrm>
              <a:off x="465359" y="3977830"/>
              <a:ext cx="10264752" cy="2318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tr-TR" sz="2900" b="1" kern="1200" dirty="0" smtClean="0">
                  <a:latin typeface="Comic Sans MS" panose="030F0702030302020204" pitchFamily="66" charset="0"/>
                </a:rPr>
                <a:t>İstismar:</a:t>
              </a:r>
              <a:r>
                <a:rPr lang="tr-TR" sz="2900" kern="1200" dirty="0" smtClean="0"/>
                <a:t> </a:t>
              </a:r>
              <a:r>
                <a:rPr lang="tr-TR" sz="2900" kern="1200" dirty="0" smtClean="0">
                  <a:latin typeface="Comic Sans MS" panose="030F0702030302020204" pitchFamily="66" charset="0"/>
                </a:rPr>
                <a:t>Çocuğun yaşamına, can güvenliğine, fiziksel ve ruhsal sağlığına, her yönden gelişimine, güven duygusuna, sorumluluk becerilerine, genel değerlerine zarar verici biçimde davranmaktır.</a:t>
              </a:r>
              <a:endParaRPr lang="tr-TR" sz="2900" kern="1200" dirty="0">
                <a:latin typeface="Comic Sans MS" panose="030F0702030302020204" pitchFamily="66" charset="0"/>
              </a:endParaRPr>
            </a:p>
          </p:txBody>
        </p:sp>
      </p:gr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82" y="668238"/>
            <a:ext cx="4532811" cy="3243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90662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68840" y="194871"/>
            <a:ext cx="8365779" cy="6352026"/>
          </a:xfrm>
          <a:prstGeom prst="rect">
            <a:avLst/>
          </a:prstGeom>
        </p:spPr>
      </p:pic>
    </p:spTree>
    <p:extLst>
      <p:ext uri="{BB962C8B-B14F-4D97-AF65-F5344CB8AC3E}">
        <p14:creationId xmlns:p14="http://schemas.microsoft.com/office/powerpoint/2010/main" val="4014981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528033" y="1249251"/>
            <a:ext cx="4726547" cy="212501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800" dirty="0" smtClean="0">
                <a:latin typeface="Comic Sans MS" panose="030F0702030302020204" pitchFamily="66" charset="0"/>
              </a:rPr>
              <a:t>ALO 183 </a:t>
            </a:r>
          </a:p>
          <a:p>
            <a:pPr algn="ctr"/>
            <a:r>
              <a:rPr lang="tr-TR" sz="2800" dirty="0" smtClean="0">
                <a:latin typeface="Comic Sans MS" panose="030F0702030302020204" pitchFamily="66" charset="0"/>
              </a:rPr>
              <a:t>SOSYAL DESTEK HATTI</a:t>
            </a:r>
            <a:endParaRPr lang="tr-TR" sz="2800" dirty="0">
              <a:latin typeface="Comic Sans MS" panose="030F0702030302020204" pitchFamily="66" charset="0"/>
            </a:endParaRPr>
          </a:p>
        </p:txBody>
      </p:sp>
      <p:sp>
        <p:nvSpPr>
          <p:cNvPr id="5" name="Yuvarlatılmış Dikdörtgen 4"/>
          <p:cNvSpPr/>
          <p:nvPr/>
        </p:nvSpPr>
        <p:spPr>
          <a:xfrm>
            <a:off x="6104586" y="2640170"/>
            <a:ext cx="5409127" cy="303941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smtClean="0">
                <a:latin typeface="Comic Sans MS" panose="030F0702030302020204" pitchFamily="66" charset="0"/>
              </a:rPr>
              <a:t>112</a:t>
            </a:r>
          </a:p>
          <a:p>
            <a:pPr algn="ctr"/>
            <a:endParaRPr lang="tr-TR" sz="2800" dirty="0" smtClean="0">
              <a:latin typeface="Comic Sans MS" panose="030F0702030302020204" pitchFamily="66" charset="0"/>
            </a:endParaRPr>
          </a:p>
          <a:p>
            <a:pPr algn="ctr"/>
            <a:r>
              <a:rPr lang="tr-TR" sz="2800" dirty="0" smtClean="0">
                <a:latin typeface="Comic Sans MS" panose="030F0702030302020204" pitchFamily="66" charset="0"/>
              </a:rPr>
              <a:t>POLİS</a:t>
            </a:r>
          </a:p>
          <a:p>
            <a:pPr algn="ctr"/>
            <a:endParaRPr lang="tr-TR" sz="2800" dirty="0" smtClean="0">
              <a:latin typeface="Comic Sans MS" panose="030F0702030302020204" pitchFamily="66" charset="0"/>
            </a:endParaRPr>
          </a:p>
          <a:p>
            <a:pPr algn="ctr"/>
            <a:r>
              <a:rPr lang="tr-TR" sz="2800" dirty="0" smtClean="0">
                <a:latin typeface="Comic Sans MS" panose="030F0702030302020204" pitchFamily="66" charset="0"/>
              </a:rPr>
              <a:t>JANDARMA ÇOCUK VE KADIN KISIM AMİRLİĞİ</a:t>
            </a:r>
            <a:endParaRPr lang="tr-TR" sz="2800" dirty="0">
              <a:latin typeface="Comic Sans MS" panose="030F0702030302020204" pitchFamily="66" charset="0"/>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12" y="3614268"/>
            <a:ext cx="5005387" cy="2807399"/>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563" y="156956"/>
            <a:ext cx="3988291" cy="2244078"/>
          </a:xfrm>
          <a:prstGeom prst="rect">
            <a:avLst/>
          </a:prstGeom>
        </p:spPr>
      </p:pic>
    </p:spTree>
    <p:extLst>
      <p:ext uri="{BB962C8B-B14F-4D97-AF65-F5344CB8AC3E}">
        <p14:creationId xmlns:p14="http://schemas.microsoft.com/office/powerpoint/2010/main" val="3658578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40535" y="330700"/>
            <a:ext cx="5273899" cy="1150907"/>
          </a:xfrm>
          <a:solidFill>
            <a:srgbClr val="FF0000"/>
          </a:solidFill>
        </p:spPr>
        <p:txBody>
          <a:bodyPr/>
          <a:lstStyle/>
          <a:p>
            <a:pPr algn="ctr"/>
            <a:r>
              <a:rPr lang="tr-TR" b="0" dirty="0" smtClean="0">
                <a:solidFill>
                  <a:schemeClr val="bg1"/>
                </a:solidFill>
                <a:latin typeface="Comic Sans MS" panose="030F0702030302020204" pitchFamily="66" charset="0"/>
              </a:rPr>
              <a:t>YASAL SÜREÇ</a:t>
            </a:r>
            <a:endParaRPr lang="tr-TR" b="0" dirty="0">
              <a:solidFill>
                <a:schemeClr val="bg1"/>
              </a:solidFill>
              <a:latin typeface="Comic Sans MS" panose="030F0702030302020204" pitchFamily="66" charset="0"/>
            </a:endParaRPr>
          </a:p>
        </p:txBody>
      </p:sp>
      <p:sp>
        <p:nvSpPr>
          <p:cNvPr id="3" name="İçerik Yer Tutucusu 2"/>
          <p:cNvSpPr>
            <a:spLocks noGrp="1"/>
          </p:cNvSpPr>
          <p:nvPr>
            <p:ph idx="1"/>
          </p:nvPr>
        </p:nvSpPr>
        <p:spPr/>
        <p:txBody>
          <a:bodyPr>
            <a:normAutofit fontScale="92500" lnSpcReduction="10000"/>
          </a:bodyPr>
          <a:lstStyle/>
          <a:p>
            <a:pPr>
              <a:buClr>
                <a:schemeClr val="tx1"/>
              </a:buClr>
              <a:buFont typeface="Calibri" panose="020F0502020204030204" pitchFamily="34" charset="0"/>
              <a:buChar char="●"/>
            </a:pPr>
            <a:r>
              <a:rPr lang="tr-TR" b="1" dirty="0">
                <a:solidFill>
                  <a:schemeClr val="tx1"/>
                </a:solidFill>
                <a:latin typeface="Comic Sans MS" panose="030F0702030302020204" pitchFamily="66" charset="0"/>
              </a:rPr>
              <a:t>5237 sayılı yeni Ceza Kanunu’nun 103 üncü maddesinde bu konu “Çocukların Cinsel İstismarı” başlığı ile düzenlenmiştir. </a:t>
            </a:r>
            <a:endParaRPr lang="tr-TR" b="1" dirty="0" smtClean="0">
              <a:solidFill>
                <a:schemeClr val="tx1"/>
              </a:solidFill>
              <a:latin typeface="Comic Sans MS" panose="030F0702030302020204" pitchFamily="66" charset="0"/>
            </a:endParaRPr>
          </a:p>
          <a:p>
            <a:pPr>
              <a:buClr>
                <a:schemeClr val="tx1"/>
              </a:buClr>
              <a:buFont typeface="Calibri" panose="020F0502020204030204" pitchFamily="34" charset="0"/>
              <a:buChar char="●"/>
            </a:pPr>
            <a:endParaRPr lang="tr-TR" b="1" dirty="0" smtClean="0">
              <a:solidFill>
                <a:schemeClr val="tx1"/>
              </a:solidFill>
              <a:latin typeface="Comic Sans MS" panose="030F0702030302020204" pitchFamily="66" charset="0"/>
            </a:endParaRPr>
          </a:p>
          <a:p>
            <a:pPr>
              <a:buClr>
                <a:schemeClr val="tx1"/>
              </a:buClr>
              <a:buFont typeface="Calibri" panose="020F0502020204030204" pitchFamily="34" charset="0"/>
              <a:buChar char="●"/>
            </a:pPr>
            <a:r>
              <a:rPr lang="tr-TR" b="1" dirty="0" smtClean="0">
                <a:solidFill>
                  <a:schemeClr val="tx1"/>
                </a:solidFill>
                <a:latin typeface="Comic Sans MS" panose="030F0702030302020204" pitchFamily="66" charset="0"/>
              </a:rPr>
              <a:t>Çocuğu </a:t>
            </a:r>
            <a:r>
              <a:rPr lang="tr-TR" b="1" dirty="0">
                <a:solidFill>
                  <a:schemeClr val="tx1"/>
                </a:solidFill>
                <a:latin typeface="Comic Sans MS" panose="030F0702030302020204" pitchFamily="66" charset="0"/>
              </a:rPr>
              <a:t>cinsel yönden istismar eden kişi, </a:t>
            </a:r>
            <a:r>
              <a:rPr lang="tr-TR" b="1" u="sng" dirty="0">
                <a:solidFill>
                  <a:schemeClr val="tx1"/>
                </a:solidFill>
                <a:latin typeface="Comic Sans MS" panose="030F0702030302020204" pitchFamily="66" charset="0"/>
              </a:rPr>
              <a:t>sekiz yıldan on beş yıla kadar hapis cezası</a:t>
            </a:r>
            <a:r>
              <a:rPr lang="tr-TR" b="1" dirty="0">
                <a:solidFill>
                  <a:schemeClr val="tx1"/>
                </a:solidFill>
                <a:latin typeface="Comic Sans MS" panose="030F0702030302020204" pitchFamily="66" charset="0"/>
              </a:rPr>
              <a:t> ile cezalandırılır. Cinsel istismarın sarkıntılık düzeyinde kalması hâlinde üç yıldan sekiz yıla kadar hapis cezasına hükmolunur. (Ek cümle: 24.11.2016- 6763/13 </a:t>
            </a:r>
            <a:r>
              <a:rPr lang="tr-TR" b="1" dirty="0" err="1">
                <a:solidFill>
                  <a:schemeClr val="tx1"/>
                </a:solidFill>
                <a:latin typeface="Comic Sans MS" panose="030F0702030302020204" pitchFamily="66" charset="0"/>
              </a:rPr>
              <a:t>md.</a:t>
            </a:r>
            <a:r>
              <a:rPr lang="tr-TR" b="1" dirty="0">
                <a:solidFill>
                  <a:schemeClr val="tx1"/>
                </a:solidFill>
                <a:latin typeface="Comic Sans MS" panose="030F0702030302020204" pitchFamily="66" charset="0"/>
              </a:rPr>
              <a:t>) Mağdurun on iki yaşını tamamlamamış olması hâlinde verilecek ceza, istismar durumunda on yıldan, sarkıntılık durumunda beş yıldan az olamaz. Sarkıntılık düzeyinde kalmış suçun failinin çocuk olması hâlinde soruşturma ve kovuşturma yapılması, mağdurun, velisinin veya vasisinin şikâyetine bağlıdır. </a:t>
            </a:r>
          </a:p>
        </p:txBody>
      </p:sp>
    </p:spTree>
    <p:extLst>
      <p:ext uri="{BB962C8B-B14F-4D97-AF65-F5344CB8AC3E}">
        <p14:creationId xmlns:p14="http://schemas.microsoft.com/office/powerpoint/2010/main" val="1456177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129463125"/>
              </p:ext>
            </p:extLst>
          </p:nvPr>
        </p:nvGraphicFramePr>
        <p:xfrm>
          <a:off x="836022" y="717912"/>
          <a:ext cx="10706403" cy="4899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314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39793"/>
            <a:ext cx="5878286" cy="1150907"/>
          </a:xfrm>
          <a:solidFill>
            <a:schemeClr val="accent4"/>
          </a:solidFill>
        </p:spPr>
        <p:txBody>
          <a:bodyPr/>
          <a:lstStyle/>
          <a:p>
            <a:pPr algn="ctr"/>
            <a:r>
              <a:rPr lang="tr-TR" dirty="0" smtClean="0">
                <a:solidFill>
                  <a:schemeClr val="bg1"/>
                </a:solidFill>
                <a:latin typeface="Comic Sans MS" panose="030F0702030302020204" pitchFamily="66" charset="0"/>
              </a:rPr>
              <a:t>FİZİKSEL İSTİSMAR</a:t>
            </a:r>
            <a:endParaRPr lang="tr-TR" dirty="0">
              <a:solidFill>
                <a:schemeClr val="bg1"/>
              </a:solidFill>
              <a:latin typeface="Comic Sans MS" panose="030F0702030302020204" pitchFamily="66" charset="0"/>
            </a:endParaRPr>
          </a:p>
        </p:txBody>
      </p:sp>
      <p:sp>
        <p:nvSpPr>
          <p:cNvPr id="3" name="İçerik Yer Tutucusu 2"/>
          <p:cNvSpPr>
            <a:spLocks noGrp="1"/>
          </p:cNvSpPr>
          <p:nvPr>
            <p:ph idx="1"/>
          </p:nvPr>
        </p:nvSpPr>
        <p:spPr>
          <a:xfrm>
            <a:off x="457201" y="2170398"/>
            <a:ext cx="5878286" cy="4080500"/>
          </a:xfrm>
          <a:noFill/>
        </p:spPr>
        <p:txBody>
          <a:bodyPr>
            <a:normAutofit/>
          </a:bodyPr>
          <a:lstStyle/>
          <a:p>
            <a:pPr marL="0" indent="0">
              <a:buNone/>
            </a:pPr>
            <a:endParaRPr lang="tr-TR" sz="3200" b="1" dirty="0">
              <a:solidFill>
                <a:schemeClr val="dk1"/>
              </a:solidFill>
              <a:latin typeface="Comic Sans MS" panose="030F0702030302020204" pitchFamily="66" charset="0"/>
            </a:endParaRPr>
          </a:p>
          <a:p>
            <a:pPr>
              <a:buClrTx/>
              <a:buFont typeface="Comic Sans MS" panose="030F0702030302020204" pitchFamily="66" charset="0"/>
              <a:buChar char="×"/>
            </a:pPr>
            <a:r>
              <a:rPr lang="tr-TR" sz="3200" b="1" dirty="0" smtClean="0">
                <a:solidFill>
                  <a:srgbClr val="FF9966"/>
                </a:solidFill>
                <a:latin typeface="Comic Sans MS" panose="030F0702030302020204" pitchFamily="66" charset="0"/>
              </a:rPr>
              <a:t>Çocuğun </a:t>
            </a:r>
            <a:r>
              <a:rPr lang="tr-TR" sz="3200" b="1" dirty="0">
                <a:solidFill>
                  <a:srgbClr val="FF9966"/>
                </a:solidFill>
                <a:latin typeface="Comic Sans MS" panose="030F0702030302020204" pitchFamily="66" charset="0"/>
              </a:rPr>
              <a:t>herhangi bir kaza olmaksızın hasar görmesi ya da fiziksel olarak </a:t>
            </a:r>
            <a:r>
              <a:rPr lang="tr-TR" sz="3200" b="1" dirty="0" smtClean="0">
                <a:solidFill>
                  <a:srgbClr val="FF9966"/>
                </a:solidFill>
                <a:latin typeface="Comic Sans MS" panose="030F0702030302020204" pitchFamily="66" charset="0"/>
              </a:rPr>
              <a:t>cezalandırılmasıdır.</a:t>
            </a:r>
          </a:p>
          <a:p>
            <a:pPr>
              <a:buClrTx/>
              <a:buFont typeface="Comic Sans MS" panose="030F0702030302020204" pitchFamily="66" charset="0"/>
              <a:buChar char="×"/>
            </a:pPr>
            <a:r>
              <a:rPr lang="tr-TR" sz="3200" b="1" dirty="0" smtClean="0">
                <a:solidFill>
                  <a:srgbClr val="FF9966"/>
                </a:solidFill>
                <a:latin typeface="Comic Sans MS" panose="030F0702030302020204" pitchFamily="66" charset="0"/>
              </a:rPr>
              <a:t>En </a:t>
            </a:r>
            <a:r>
              <a:rPr lang="tr-TR" sz="3200" b="1" dirty="0">
                <a:solidFill>
                  <a:srgbClr val="FF9966"/>
                </a:solidFill>
                <a:latin typeface="Comic Sans MS" panose="030F0702030302020204" pitchFamily="66" charset="0"/>
              </a:rPr>
              <a:t>kolay saptanabilen </a:t>
            </a:r>
            <a:r>
              <a:rPr lang="tr-TR" sz="3200" b="1" dirty="0" smtClean="0">
                <a:solidFill>
                  <a:srgbClr val="FF9966"/>
                </a:solidFill>
                <a:latin typeface="Comic Sans MS" panose="030F0702030302020204" pitchFamily="66" charset="0"/>
              </a:rPr>
              <a:t>istismar </a:t>
            </a:r>
            <a:r>
              <a:rPr lang="tr-TR" sz="3200" b="1" dirty="0">
                <a:solidFill>
                  <a:srgbClr val="FF9966"/>
                </a:solidFill>
                <a:latin typeface="Comic Sans MS" panose="030F0702030302020204" pitchFamily="66" charset="0"/>
              </a:rPr>
              <a:t>türüdür. </a:t>
            </a:r>
          </a:p>
          <a:p>
            <a:pPr>
              <a:buFont typeface="Calibri" panose="020F0502020204030204" pitchFamily="34" charset="0"/>
              <a:buChar char="×"/>
            </a:pPr>
            <a:endParaRPr lang="tr-TR" sz="3200" b="1" dirty="0">
              <a:solidFill>
                <a:srgbClr val="9900CC"/>
              </a:solidFill>
              <a:latin typeface="Comic Sans MS" panose="030F0702030302020204" pitchFamily="66" charset="0"/>
            </a:endParaRPr>
          </a:p>
          <a:p>
            <a:endParaRPr lang="tr-TR" b="1" dirty="0">
              <a:latin typeface="Comic Sans MS" panose="030F0702030302020204" pitchFamily="66"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575010"/>
            <a:ext cx="5715000" cy="4286144"/>
          </a:xfrm>
          <a:prstGeom prst="rect">
            <a:avLst/>
          </a:prstGeom>
        </p:spPr>
      </p:pic>
    </p:spTree>
    <p:extLst>
      <p:ext uri="{BB962C8B-B14F-4D97-AF65-F5344CB8AC3E}">
        <p14:creationId xmlns:p14="http://schemas.microsoft.com/office/powerpoint/2010/main" val="4265168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39793"/>
            <a:ext cx="6273384" cy="1150907"/>
          </a:xfrm>
          <a:solidFill>
            <a:schemeClr val="accent4"/>
          </a:solidFill>
        </p:spPr>
        <p:txBody>
          <a:bodyPr/>
          <a:lstStyle/>
          <a:p>
            <a:pPr algn="ctr"/>
            <a:r>
              <a:rPr lang="tr-TR" dirty="0" smtClean="0">
                <a:solidFill>
                  <a:schemeClr val="bg1"/>
                </a:solidFill>
                <a:latin typeface="Comic Sans MS" panose="030F0702030302020204" pitchFamily="66" charset="0"/>
              </a:rPr>
              <a:t>DUYGUSAL İSTİSMAR</a:t>
            </a:r>
            <a:endParaRPr lang="tr-TR" dirty="0">
              <a:solidFill>
                <a:schemeClr val="bg1"/>
              </a:solidFill>
              <a:latin typeface="Comic Sans MS" panose="030F0702030302020204" pitchFamily="66"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758" y="871303"/>
            <a:ext cx="5775897" cy="3850598"/>
          </a:xfrm>
          <a:prstGeom prst="rect">
            <a:avLst/>
          </a:prstGeom>
        </p:spPr>
      </p:pic>
      <p:sp>
        <p:nvSpPr>
          <p:cNvPr id="3" name="İçerik Yer Tutucusu 2"/>
          <p:cNvSpPr>
            <a:spLocks noGrp="1"/>
          </p:cNvSpPr>
          <p:nvPr>
            <p:ph idx="1"/>
          </p:nvPr>
        </p:nvSpPr>
        <p:spPr>
          <a:xfrm>
            <a:off x="457200" y="2290319"/>
            <a:ext cx="6768059" cy="4230401"/>
          </a:xfrm>
          <a:noFill/>
        </p:spPr>
        <p:txBody>
          <a:bodyPr>
            <a:normAutofit fontScale="92500" lnSpcReduction="20000"/>
          </a:bodyPr>
          <a:lstStyle/>
          <a:p>
            <a:pPr>
              <a:buFont typeface="Wingdings" panose="05000000000000000000" pitchFamily="2" charset="2"/>
              <a:buChar char="§"/>
            </a:pPr>
            <a:endParaRPr lang="tr-TR" sz="3000" b="1" dirty="0" smtClean="0">
              <a:solidFill>
                <a:srgbClr val="FF9966"/>
              </a:solidFill>
              <a:latin typeface="Comic Sans MS" panose="030F0702030302020204" pitchFamily="66" charset="0"/>
            </a:endParaRPr>
          </a:p>
          <a:p>
            <a:pPr>
              <a:buClr>
                <a:srgbClr val="FF9966"/>
              </a:buClr>
              <a:buFont typeface="Comic Sans MS" panose="030F0702030302020204" pitchFamily="66" charset="0"/>
              <a:buChar char="*"/>
            </a:pPr>
            <a:r>
              <a:rPr lang="tr-TR" sz="3000" b="1" dirty="0" smtClean="0">
                <a:solidFill>
                  <a:srgbClr val="FF9966"/>
                </a:solidFill>
                <a:latin typeface="Comic Sans MS" panose="030F0702030302020204" pitchFamily="66" charset="0"/>
              </a:rPr>
              <a:t>Çocuğun </a:t>
            </a:r>
            <a:r>
              <a:rPr lang="tr-TR" sz="3000" b="1" dirty="0">
                <a:solidFill>
                  <a:srgbClr val="FF9966"/>
                </a:solidFill>
                <a:latin typeface="Comic Sans MS" panose="030F0702030302020204" pitchFamily="66" charset="0"/>
              </a:rPr>
              <a:t>kişiliğini zedeleyici, duygusal gelişimini engelleyici </a:t>
            </a:r>
            <a:r>
              <a:rPr lang="tr-TR" sz="3000" b="1" dirty="0" smtClean="0">
                <a:solidFill>
                  <a:srgbClr val="FF9966"/>
                </a:solidFill>
                <a:latin typeface="Comic Sans MS" panose="030F0702030302020204" pitchFamily="66" charset="0"/>
              </a:rPr>
              <a:t>eylemlerdir.</a:t>
            </a:r>
          </a:p>
          <a:p>
            <a:pPr>
              <a:buClr>
                <a:srgbClr val="FF9966"/>
              </a:buClr>
              <a:buFont typeface="Comic Sans MS" panose="030F0702030302020204" pitchFamily="66" charset="0"/>
              <a:buChar char="*"/>
            </a:pPr>
            <a:endParaRPr lang="tr-TR" sz="3000" b="1" dirty="0">
              <a:solidFill>
                <a:srgbClr val="FF9966"/>
              </a:solidFill>
              <a:latin typeface="Comic Sans MS" panose="030F0702030302020204" pitchFamily="66" charset="0"/>
            </a:endParaRPr>
          </a:p>
          <a:p>
            <a:pPr>
              <a:buClr>
                <a:srgbClr val="FF9966"/>
              </a:buClr>
              <a:buFont typeface="Comic Sans MS" panose="030F0702030302020204" pitchFamily="66" charset="0"/>
              <a:buChar char="*"/>
            </a:pPr>
            <a:r>
              <a:rPr lang="tr-TR" sz="3000" b="1" dirty="0" smtClean="0">
                <a:solidFill>
                  <a:srgbClr val="FF9966"/>
                </a:solidFill>
                <a:latin typeface="Comic Sans MS" panose="030F0702030302020204" pitchFamily="66" charset="0"/>
              </a:rPr>
              <a:t>Çocuğun </a:t>
            </a:r>
            <a:r>
              <a:rPr lang="tr-TR" sz="3000" b="1" dirty="0">
                <a:solidFill>
                  <a:srgbClr val="FF9966"/>
                </a:solidFill>
                <a:latin typeface="Comic Sans MS" panose="030F0702030302020204" pitchFamily="66" charset="0"/>
              </a:rPr>
              <a:t>duygusal, sosyal ve kişilik gelişimini engelleyen tüm davranışları içermektedir. Fiziksel </a:t>
            </a:r>
            <a:r>
              <a:rPr lang="tr-TR" sz="3000" b="1" dirty="0" smtClean="0">
                <a:solidFill>
                  <a:srgbClr val="FF9966"/>
                </a:solidFill>
                <a:latin typeface="Comic Sans MS" panose="030F0702030302020204" pitchFamily="66" charset="0"/>
              </a:rPr>
              <a:t>istismara göre </a:t>
            </a:r>
            <a:r>
              <a:rPr lang="tr-TR" sz="3000" b="1" dirty="0">
                <a:solidFill>
                  <a:srgbClr val="FF9966"/>
                </a:solidFill>
                <a:latin typeface="Comic Sans MS" panose="030F0702030302020204" pitchFamily="66" charset="0"/>
              </a:rPr>
              <a:t>daha karmaşık ve saptanması güç olan bir </a:t>
            </a:r>
            <a:r>
              <a:rPr lang="tr-TR" sz="3000" b="1" dirty="0" smtClean="0">
                <a:solidFill>
                  <a:srgbClr val="FF9966"/>
                </a:solidFill>
                <a:latin typeface="Comic Sans MS" panose="030F0702030302020204" pitchFamily="66" charset="0"/>
              </a:rPr>
              <a:t>istismar </a:t>
            </a:r>
            <a:r>
              <a:rPr lang="tr-TR" sz="3000" b="1" dirty="0">
                <a:solidFill>
                  <a:srgbClr val="FF9966"/>
                </a:solidFill>
                <a:latin typeface="Comic Sans MS" panose="030F0702030302020204" pitchFamily="66" charset="0"/>
              </a:rPr>
              <a:t>türüdür. </a:t>
            </a:r>
          </a:p>
          <a:p>
            <a:r>
              <a:rPr lang="tr-TR" b="1" dirty="0">
                <a:solidFill>
                  <a:schemeClr val="tx1"/>
                </a:solidFill>
              </a:rPr>
              <a:t/>
            </a:r>
            <a:br>
              <a:rPr lang="tr-TR" b="1" dirty="0">
                <a:solidFill>
                  <a:schemeClr val="tx1"/>
                </a:solidFill>
              </a:rPr>
            </a:br>
            <a:endParaRPr lang="tr-TR" b="1" dirty="0">
              <a:solidFill>
                <a:schemeClr val="tx1"/>
              </a:solidFill>
            </a:endParaRPr>
          </a:p>
        </p:txBody>
      </p:sp>
    </p:spTree>
    <p:extLst>
      <p:ext uri="{BB962C8B-B14F-4D97-AF65-F5344CB8AC3E}">
        <p14:creationId xmlns:p14="http://schemas.microsoft.com/office/powerpoint/2010/main" val="2916382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39793"/>
            <a:ext cx="7067862" cy="1150907"/>
          </a:xfrm>
          <a:solidFill>
            <a:schemeClr val="accent4"/>
          </a:solidFill>
        </p:spPr>
        <p:txBody>
          <a:bodyPr/>
          <a:lstStyle/>
          <a:p>
            <a:pPr algn="ctr"/>
            <a:r>
              <a:rPr lang="tr-TR" dirty="0" smtClean="0">
                <a:solidFill>
                  <a:schemeClr val="bg1"/>
                </a:solidFill>
                <a:latin typeface="Comic Sans MS" panose="030F0702030302020204" pitchFamily="66" charset="0"/>
              </a:rPr>
              <a:t>EKONOMİK İSTİSMAR</a:t>
            </a:r>
            <a:endParaRPr lang="tr-TR" dirty="0">
              <a:solidFill>
                <a:schemeClr val="bg1"/>
              </a:solidFill>
              <a:latin typeface="Comic Sans MS" panose="030F0702030302020204" pitchFamily="66" charset="0"/>
            </a:endParaRPr>
          </a:p>
        </p:txBody>
      </p:sp>
      <p:sp>
        <p:nvSpPr>
          <p:cNvPr id="3" name="İçerik Yer Tutucusu 2"/>
          <p:cNvSpPr>
            <a:spLocks noGrp="1"/>
          </p:cNvSpPr>
          <p:nvPr>
            <p:ph idx="1"/>
          </p:nvPr>
        </p:nvSpPr>
        <p:spPr>
          <a:xfrm>
            <a:off x="457201" y="1790700"/>
            <a:ext cx="5793698" cy="2796290"/>
          </a:xfrm>
          <a:solidFill>
            <a:schemeClr val="bg1"/>
          </a:solidFill>
        </p:spPr>
        <p:txBody>
          <a:bodyPr>
            <a:normAutofit lnSpcReduction="10000"/>
          </a:bodyPr>
          <a:lstStyle/>
          <a:p>
            <a:endParaRPr lang="tr-TR" b="1" dirty="0" smtClean="0">
              <a:solidFill>
                <a:schemeClr val="dk1"/>
              </a:solidFill>
              <a:latin typeface="Comic Sans MS" panose="030F0702030302020204" pitchFamily="66" charset="0"/>
            </a:endParaRPr>
          </a:p>
          <a:p>
            <a:pPr marL="0" indent="0" algn="ctr">
              <a:buNone/>
            </a:pPr>
            <a:r>
              <a:rPr lang="tr-TR" sz="2800" b="1" dirty="0" smtClean="0">
                <a:solidFill>
                  <a:srgbClr val="FF9966"/>
                </a:solidFill>
                <a:latin typeface="Comic Sans MS" panose="030F0702030302020204" pitchFamily="66" charset="0"/>
              </a:rPr>
              <a:t>Çocuğun </a:t>
            </a:r>
            <a:r>
              <a:rPr lang="tr-TR" sz="2800" b="1" dirty="0">
                <a:solidFill>
                  <a:srgbClr val="FF9966"/>
                </a:solidFill>
                <a:latin typeface="Comic Sans MS" panose="030F0702030302020204" pitchFamily="66" charset="0"/>
              </a:rPr>
              <a:t>gelişimini engelleyici, haklarını ihlal edici işlerde ya da düşük ücretli iş gücü olarak çalıştırılması veya çocuğun ekonomik olarak yoksun bırakılmasıdır.</a:t>
            </a:r>
          </a:p>
          <a:p>
            <a:endParaRPr lang="tr-TR" b="1" dirty="0">
              <a:latin typeface="Comic Sans MS" panose="030F0702030302020204" pitchFamily="66"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032" y="3567892"/>
            <a:ext cx="5572125" cy="2600325"/>
          </a:xfrm>
          <a:prstGeom prst="rect">
            <a:avLst/>
          </a:prstGeom>
        </p:spPr>
      </p:pic>
    </p:spTree>
    <p:extLst>
      <p:ext uri="{BB962C8B-B14F-4D97-AF65-F5344CB8AC3E}">
        <p14:creationId xmlns:p14="http://schemas.microsoft.com/office/powerpoint/2010/main" val="2452563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528051"/>
            <a:ext cx="6213423" cy="3061169"/>
          </a:xfrm>
        </p:spPr>
        <p:txBody>
          <a:bodyPr>
            <a:normAutofit/>
          </a:bodyPr>
          <a:lstStyle/>
          <a:p>
            <a:pPr marL="0" indent="0" algn="ctr">
              <a:lnSpc>
                <a:spcPct val="100000"/>
              </a:lnSpc>
              <a:spcBef>
                <a:spcPts val="0"/>
              </a:spcBef>
              <a:buClrTx/>
              <a:buSzTx/>
              <a:buNone/>
              <a:defRPr/>
            </a:pPr>
            <a:endParaRPr lang="tr-TR" b="1" dirty="0" smtClean="0">
              <a:solidFill>
                <a:schemeClr val="dk1"/>
              </a:solidFill>
              <a:latin typeface="Comic Sans MS" panose="030F0702030302020204" pitchFamily="66" charset="0"/>
            </a:endParaRPr>
          </a:p>
          <a:p>
            <a:pPr marL="0" indent="0" algn="ctr">
              <a:lnSpc>
                <a:spcPct val="100000"/>
              </a:lnSpc>
              <a:spcBef>
                <a:spcPts val="0"/>
              </a:spcBef>
              <a:buClrTx/>
              <a:buSzTx/>
              <a:buNone/>
              <a:defRPr/>
            </a:pPr>
            <a:r>
              <a:rPr lang="tr-TR" sz="2800" b="1" dirty="0" smtClean="0">
                <a:solidFill>
                  <a:srgbClr val="FF9966"/>
                </a:solidFill>
                <a:latin typeface="Comic Sans MS" panose="030F0702030302020204" pitchFamily="66" charset="0"/>
              </a:rPr>
              <a:t>Yetişkinlerin </a:t>
            </a:r>
            <a:r>
              <a:rPr lang="tr-TR" sz="2800" b="1" dirty="0">
                <a:solidFill>
                  <a:srgbClr val="FF9966"/>
                </a:solidFill>
                <a:latin typeface="Comic Sans MS" panose="030F0702030302020204" pitchFamily="66" charset="0"/>
              </a:rPr>
              <a:t>kendi çıkarları doğrultusunda çocuğun anlamını tam olarak kavrayamadığı cinsel etkinliğe katılması ya da cinsel amaçlı olarak kullanılmasıdır.</a:t>
            </a:r>
          </a:p>
          <a:p>
            <a:pPr algn="ctr"/>
            <a:endParaRPr lang="tr-TR" b="1" dirty="0">
              <a:latin typeface="Comic Sans MS" panose="030F0702030302020204" pitchFamily="66" charset="0"/>
            </a:endParaRPr>
          </a:p>
          <a:p>
            <a:endParaRPr lang="tr-TR" b="1" dirty="0">
              <a:latin typeface="Comic Sans MS" panose="030F0702030302020204" pitchFamily="66"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1659">
            <a:off x="6211013" y="1665199"/>
            <a:ext cx="5693862" cy="2950456"/>
          </a:xfrm>
          <a:prstGeom prst="rect">
            <a:avLst/>
          </a:prstGeom>
        </p:spPr>
      </p:pic>
      <p:sp>
        <p:nvSpPr>
          <p:cNvPr id="2" name="Unvan 1"/>
          <p:cNvSpPr>
            <a:spLocks noGrp="1"/>
          </p:cNvSpPr>
          <p:nvPr>
            <p:ph type="title"/>
          </p:nvPr>
        </p:nvSpPr>
        <p:spPr>
          <a:xfrm>
            <a:off x="457200" y="639793"/>
            <a:ext cx="6588177" cy="1150907"/>
          </a:xfrm>
          <a:solidFill>
            <a:schemeClr val="accent4"/>
          </a:solidFill>
        </p:spPr>
        <p:txBody>
          <a:bodyPr/>
          <a:lstStyle/>
          <a:p>
            <a:pPr algn="ctr"/>
            <a:r>
              <a:rPr lang="tr-TR" dirty="0" smtClean="0">
                <a:solidFill>
                  <a:schemeClr val="bg1"/>
                </a:solidFill>
                <a:latin typeface="Comic Sans MS" panose="030F0702030302020204" pitchFamily="66" charset="0"/>
              </a:rPr>
              <a:t>CİNSEL İSTİSMAR</a:t>
            </a:r>
            <a:endParaRPr lang="tr-TR"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543017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0224" y="818896"/>
            <a:ext cx="5753100" cy="4976597"/>
          </a:xfrm>
        </p:spPr>
        <p:txBody>
          <a:bodyPr>
            <a:normAutofit fontScale="62500" lnSpcReduction="20000"/>
          </a:bodyPr>
          <a:lstStyle/>
          <a:p>
            <a:pPr algn="ctr">
              <a:lnSpc>
                <a:spcPct val="120000"/>
              </a:lnSpc>
            </a:pPr>
            <a:r>
              <a:rPr lang="tr-TR" sz="3600" b="1" dirty="0" smtClean="0">
                <a:solidFill>
                  <a:schemeClr val="tx1"/>
                </a:solidFill>
                <a:latin typeface="Comic Sans MS" panose="030F0702030302020204" pitchFamily="66" charset="0"/>
              </a:rPr>
              <a:t>SİZİN BEDENİNİZE ZARAR VERMEYE KİMSENİN HAKKI YOKTUR.</a:t>
            </a:r>
          </a:p>
          <a:p>
            <a:pPr algn="ctr"/>
            <a:endParaRPr lang="tr-TR" sz="3600" b="1" dirty="0" smtClean="0">
              <a:solidFill>
                <a:schemeClr val="tx1"/>
              </a:solidFill>
              <a:latin typeface="Comic Sans MS" panose="030F0702030302020204" pitchFamily="66" charset="0"/>
            </a:endParaRPr>
          </a:p>
          <a:p>
            <a:pPr algn="ctr">
              <a:lnSpc>
                <a:spcPct val="120000"/>
              </a:lnSpc>
            </a:pPr>
            <a:r>
              <a:rPr lang="tr-TR" sz="3600" b="1" dirty="0" smtClean="0">
                <a:solidFill>
                  <a:schemeClr val="tx1"/>
                </a:solidFill>
                <a:latin typeface="Comic Sans MS" panose="030F0702030302020204" pitchFamily="66" charset="0"/>
              </a:rPr>
              <a:t>İNSAN </a:t>
            </a:r>
            <a:r>
              <a:rPr lang="tr-TR" sz="3600" b="1" dirty="0" smtClean="0">
                <a:solidFill>
                  <a:schemeClr val="tx1"/>
                </a:solidFill>
                <a:latin typeface="Comic Sans MS" panose="030F0702030302020204" pitchFamily="66" charset="0"/>
              </a:rPr>
              <a:t>OLARAK, KENDİMİZİ </a:t>
            </a:r>
            <a:r>
              <a:rPr lang="tr-TR" sz="3600" b="1" dirty="0" smtClean="0">
                <a:solidFill>
                  <a:schemeClr val="tx1"/>
                </a:solidFill>
                <a:latin typeface="Comic Sans MS" panose="030F0702030302020204" pitchFamily="66" charset="0"/>
              </a:rPr>
              <a:t>KORUMAK VE </a:t>
            </a:r>
            <a:r>
              <a:rPr lang="tr-TR" sz="3600" b="1" dirty="0" smtClean="0">
                <a:solidFill>
                  <a:schemeClr val="tx1"/>
                </a:solidFill>
                <a:latin typeface="Comic Sans MS" panose="030F0702030302020204" pitchFamily="66" charset="0"/>
              </a:rPr>
              <a:t>KENDİ BEDENİMİZE DEĞER VERMEMİZ GEREKİYOR.</a:t>
            </a:r>
          </a:p>
          <a:p>
            <a:pPr algn="ctr"/>
            <a:endParaRPr lang="tr-TR" sz="3600" b="1" dirty="0" smtClean="0">
              <a:solidFill>
                <a:schemeClr val="tx1"/>
              </a:solidFill>
              <a:latin typeface="Comic Sans MS" panose="030F0702030302020204" pitchFamily="66" charset="0"/>
            </a:endParaRPr>
          </a:p>
          <a:p>
            <a:pPr algn="ctr">
              <a:lnSpc>
                <a:spcPct val="120000"/>
              </a:lnSpc>
            </a:pPr>
            <a:r>
              <a:rPr lang="tr-TR" sz="3600" b="1" dirty="0" smtClean="0">
                <a:solidFill>
                  <a:schemeClr val="tx1"/>
                </a:solidFill>
                <a:latin typeface="Comic Sans MS" panose="030F0702030302020204" pitchFamily="66" charset="0"/>
              </a:rPr>
              <a:t>KAZALARA</a:t>
            </a:r>
            <a:r>
              <a:rPr lang="tr-TR" sz="3600" b="1" dirty="0" smtClean="0">
                <a:solidFill>
                  <a:schemeClr val="tx1"/>
                </a:solidFill>
                <a:latin typeface="Comic Sans MS" panose="030F0702030302020204" pitchFamily="66" charset="0"/>
              </a:rPr>
              <a:t>, KÖTÜ ALIŞKANLIKLARA VE YABANCILARA KARŞI, VÜCUDUMUZU KORUMAYA ÇALIŞMALIYIZ.</a:t>
            </a:r>
          </a:p>
          <a:p>
            <a:endParaRPr lang="tr-TR" b="1" dirty="0">
              <a:latin typeface="Comic Sans MS" panose="030F0702030302020204" pitchFamily="66"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422" y="1280160"/>
            <a:ext cx="5360867" cy="3018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99119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ikey Sözlük tasarım şablonu">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a:defPPr>
      </a:lstStyle>
      <a:style>
        <a:lnRef idx="2">
          <a:schemeClr val="accent2">
            <a:shade val="50000"/>
          </a:schemeClr>
        </a:lnRef>
        <a:fillRef idx="1">
          <a:schemeClr val="accent2"/>
        </a:fillRef>
        <a:effectRef idx="0">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tx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xmlns="" name="Office_13246973_TF03460611" id="{B79B518C-FCFE-477F-8EAB-0ABE3C0AA854}" vid="{430EBC89-DCAE-4DAB-890C-97DB06F47B3F}"/>
    </a:ext>
  </a:extLst>
</a:theme>
</file>

<file path=ppt/theme/theme2.xml><?xml version="1.0" encoding="utf-8"?>
<a:theme xmlns:a="http://schemas.openxmlformats.org/drawingml/2006/main" name="Ofis Teması">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is Teması">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1BD8E5-A18E-435C-B431-90A6B59F4B6F}">
  <ds:schemaRefs>
    <ds:schemaRef ds:uri="http://purl.org/dc/elements/1.1/"/>
    <ds:schemaRef ds:uri="http://schemas.openxmlformats.org/package/2006/metadata/core-properties"/>
    <ds:schemaRef ds:uri="http://schemas.microsoft.com/office/2006/metadata/properties"/>
    <ds:schemaRef ds:uri="a4f35948-e619-41b3-aa29-22878b09cfd2"/>
    <ds:schemaRef ds:uri="40262f94-9f35-4ac3-9a90-690165a166b7"/>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5EEE0F9-7BC9-4998-8617-7CC115AD97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Dikey sözlük tasarım slaytları</Template>
  <TotalTime>612</TotalTime>
  <Words>1081</Words>
  <Application>Microsoft Office PowerPoint</Application>
  <PresentationFormat>Özel</PresentationFormat>
  <Paragraphs>134</Paragraphs>
  <Slides>32</Slides>
  <Notes>1</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Dikey Sözlük tasarım şablonu</vt:lpstr>
      <vt:lpstr>MAHREMİYET EĞİTİMİ VE  İSTİSMARDAN KORUNMA</vt:lpstr>
      <vt:lpstr>PowerPoint Sunusu</vt:lpstr>
      <vt:lpstr>PowerPoint Sunusu</vt:lpstr>
      <vt:lpstr>PowerPoint Sunusu</vt:lpstr>
      <vt:lpstr>FİZİKSEL İSTİSMAR</vt:lpstr>
      <vt:lpstr>DUYGUSAL İSTİSMAR</vt:lpstr>
      <vt:lpstr>EKONOMİK İSTİSMAR</vt:lpstr>
      <vt:lpstr>CİNSEL İSTİSMAR</vt:lpstr>
      <vt:lpstr>PowerPoint Sunusu</vt:lpstr>
      <vt:lpstr>ÖZEL BÖLGELERİMİZ</vt:lpstr>
      <vt:lpstr>DOKUNMAK NEDİR</vt:lpstr>
      <vt:lpstr>PowerPoint Sunusu</vt:lpstr>
      <vt:lpstr>PowerPoint Sunusu</vt:lpstr>
      <vt:lpstr>PowerPoint Sunusu</vt:lpstr>
      <vt:lpstr>PowerPoint Sunusu</vt:lpstr>
      <vt:lpstr>Ne Gibi Davranışlar Cinsel İstismardır?</vt:lpstr>
      <vt:lpstr>PowerPoint Sunusu</vt:lpstr>
      <vt:lpstr>PowerPoint Sunusu</vt:lpstr>
      <vt:lpstr>PowerPoint Sunusu</vt:lpstr>
      <vt:lpstr>İNTERNETTE İSTİSMAR</vt:lpstr>
      <vt:lpstr>GÜVENLİ İNTERNET KULLANIMI NASIL OLUR?</vt:lpstr>
      <vt:lpstr>PowerPoint Sunusu</vt:lpstr>
      <vt:lpstr>PowerPoint Sunusu</vt:lpstr>
      <vt:lpstr>İstismara Karşı Nasıl Korunuruz?</vt:lpstr>
      <vt:lpstr>PowerPoint Sunusu</vt:lpstr>
      <vt:lpstr>PowerPoint Sunusu</vt:lpstr>
      <vt:lpstr>PowerPoint Sunusu</vt:lpstr>
      <vt:lpstr>PowerPoint Sunusu</vt:lpstr>
      <vt:lpstr>PowerPoint Sunusu</vt:lpstr>
      <vt:lpstr>PowerPoint Sunusu</vt:lpstr>
      <vt:lpstr>PowerPoint Sunusu</vt:lpstr>
      <vt:lpstr>YASAL SÜREÇ</vt:lpstr>
    </vt:vector>
  </TitlesOfParts>
  <Company>NouS/TncTR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MAHREMİYET EĞİTİMİ</dc:title>
  <dc:creator>hp1</dc:creator>
  <cp:lastModifiedBy>Pc</cp:lastModifiedBy>
  <cp:revision>87</cp:revision>
  <dcterms:created xsi:type="dcterms:W3CDTF">2020-01-02T07:18:11Z</dcterms:created>
  <dcterms:modified xsi:type="dcterms:W3CDTF">2020-01-08T19:11:39Z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